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9" r:id="rId2"/>
    <p:sldId id="344" r:id="rId3"/>
    <p:sldId id="319" r:id="rId4"/>
    <p:sldId id="365" r:id="rId5"/>
    <p:sldId id="366" r:id="rId6"/>
    <p:sldId id="356" r:id="rId7"/>
    <p:sldId id="370" r:id="rId8"/>
    <p:sldId id="350" r:id="rId9"/>
    <p:sldId id="349" r:id="rId10"/>
    <p:sldId id="377" r:id="rId11"/>
    <p:sldId id="368" r:id="rId12"/>
    <p:sldId id="378" r:id="rId13"/>
    <p:sldId id="351" r:id="rId14"/>
    <p:sldId id="352" r:id="rId15"/>
    <p:sldId id="369" r:id="rId16"/>
    <p:sldId id="372" r:id="rId17"/>
    <p:sldId id="353" r:id="rId18"/>
    <p:sldId id="364" r:id="rId19"/>
    <p:sldId id="373" r:id="rId20"/>
    <p:sldId id="374" r:id="rId21"/>
    <p:sldId id="371" r:id="rId22"/>
    <p:sldId id="376" r:id="rId23"/>
    <p:sldId id="375" r:id="rId24"/>
    <p:sldId id="347" r:id="rId25"/>
    <p:sldId id="285" r:id="rId2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Úvod" id="{17021115-21E3-4E40-B6D6-CE38CF6496B6}">
          <p14:sldIdLst>
            <p14:sldId id="259"/>
            <p14:sldId id="344"/>
          </p14:sldIdLst>
        </p14:section>
        <p14:section name="Presentace" id="{2684C259-66F7-41EA-BA54-297B29675A80}">
          <p14:sldIdLst>
            <p14:sldId id="319"/>
            <p14:sldId id="365"/>
            <p14:sldId id="366"/>
            <p14:sldId id="356"/>
            <p14:sldId id="370"/>
            <p14:sldId id="350"/>
            <p14:sldId id="349"/>
            <p14:sldId id="377"/>
            <p14:sldId id="368"/>
            <p14:sldId id="378"/>
            <p14:sldId id="351"/>
            <p14:sldId id="352"/>
            <p14:sldId id="369"/>
            <p14:sldId id="372"/>
            <p14:sldId id="353"/>
            <p14:sldId id="364"/>
            <p14:sldId id="373"/>
            <p14:sldId id="374"/>
            <p14:sldId id="371"/>
            <p14:sldId id="376"/>
            <p14:sldId id="375"/>
            <p14:sldId id="347"/>
            <p14:sldId id="2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E05353-C5F2-4B79-B0E2-E5444FD24C95}" v="232" dt="2022-12-02T09:08:10.125"/>
  </p1510:revLst>
</p1510:revInfo>
</file>

<file path=ppt/tableStyles.xml><?xml version="1.0" encoding="utf-8"?>
<a:tblStyleLst xmlns:a="http://schemas.openxmlformats.org/drawingml/2006/main" def="{5C22544A-7EE6-4342-B048-85BDC9FD1C3A}">
  <a:tblStyle styleId="{073A0DAA-6AF3-43AB-8588-CEC1D06C72B9}" styleName="Střední sty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Střední styl 1 – zvýraznění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Světlý styl 2 – zvýraznění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0A15C55-8517-42AA-B614-E9B94910E393}" styleName="Střední styl 2 – zvýraznění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32" autoAdjust="0"/>
    <p:restoredTop sz="94660"/>
  </p:normalViewPr>
  <p:slideViewPr>
    <p:cSldViewPr snapToGrid="0">
      <p:cViewPr varScale="1">
        <p:scale>
          <a:sx n="160" d="100"/>
          <a:sy n="160" d="100"/>
        </p:scale>
        <p:origin x="228" y="10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35" Type="http://schemas.openxmlformats.org/officeDocument/2006/relationships/customXml" Target="../customXml/item2.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jna, Jakub" userId="3e8d4618-49af-45f5-864b-c413ebb49679" providerId="ADAL" clId="{12E05353-C5F2-4B79-B0E2-E5444FD24C95}"/>
    <pc:docChg chg="undo custSel addSld delSld modSld sldOrd modSection">
      <pc:chgData name="Sejna, Jakub" userId="3e8d4618-49af-45f5-864b-c413ebb49679" providerId="ADAL" clId="{12E05353-C5F2-4B79-B0E2-E5444FD24C95}" dt="2022-12-02T09:08:43.065" v="862" actId="1076"/>
      <pc:docMkLst>
        <pc:docMk/>
      </pc:docMkLst>
      <pc:sldChg chg="addSp delSp modSp mod">
        <pc:chgData name="Sejna, Jakub" userId="3e8d4618-49af-45f5-864b-c413ebb49679" providerId="ADAL" clId="{12E05353-C5F2-4B79-B0E2-E5444FD24C95}" dt="2022-12-02T09:08:43.065" v="862" actId="1076"/>
        <pc:sldMkLst>
          <pc:docMk/>
          <pc:sldMk cId="356549004" sldId="259"/>
        </pc:sldMkLst>
        <pc:spChg chg="mod">
          <ac:chgData name="Sejna, Jakub" userId="3e8d4618-49af-45f5-864b-c413ebb49679" providerId="ADAL" clId="{12E05353-C5F2-4B79-B0E2-E5444FD24C95}" dt="2022-12-02T09:08:29.229" v="857" actId="21"/>
          <ac:spMkLst>
            <pc:docMk/>
            <pc:sldMk cId="356549004" sldId="259"/>
            <ac:spMk id="5" creationId="{12BBFF9A-9161-435F-B451-36521197284D}"/>
          </ac:spMkLst>
        </pc:spChg>
        <pc:spChg chg="add mod">
          <ac:chgData name="Sejna, Jakub" userId="3e8d4618-49af-45f5-864b-c413ebb49679" providerId="ADAL" clId="{12E05353-C5F2-4B79-B0E2-E5444FD24C95}" dt="2022-12-02T09:08:43.065" v="862" actId="1076"/>
          <ac:spMkLst>
            <pc:docMk/>
            <pc:sldMk cId="356549004" sldId="259"/>
            <ac:spMk id="10" creationId="{95D4C195-2F7D-46C7-80AD-8020E0B73632}"/>
          </ac:spMkLst>
        </pc:spChg>
        <pc:picChg chg="del mod">
          <ac:chgData name="Sejna, Jakub" userId="3e8d4618-49af-45f5-864b-c413ebb49679" providerId="ADAL" clId="{12E05353-C5F2-4B79-B0E2-E5444FD24C95}" dt="2022-12-01T14:40:28.926" v="14" actId="478"/>
          <ac:picMkLst>
            <pc:docMk/>
            <pc:sldMk cId="356549004" sldId="259"/>
            <ac:picMk id="3" creationId="{8DE5563B-96C3-53D5-74B5-CAF0D6DB966B}"/>
          </ac:picMkLst>
        </pc:picChg>
        <pc:picChg chg="add mod">
          <ac:chgData name="Sejna, Jakub" userId="3e8d4618-49af-45f5-864b-c413ebb49679" providerId="ADAL" clId="{12E05353-C5F2-4B79-B0E2-E5444FD24C95}" dt="2022-12-02T09:08:25.256" v="856" actId="14100"/>
          <ac:picMkLst>
            <pc:docMk/>
            <pc:sldMk cId="356549004" sldId="259"/>
            <ac:picMk id="9" creationId="{8BA71600-BE55-4657-9007-41234D3B3F0F}"/>
          </ac:picMkLst>
        </pc:picChg>
      </pc:sldChg>
      <pc:sldChg chg="modSp mod">
        <pc:chgData name="Sejna, Jakub" userId="3e8d4618-49af-45f5-864b-c413ebb49679" providerId="ADAL" clId="{12E05353-C5F2-4B79-B0E2-E5444FD24C95}" dt="2022-12-01T16:13:20.459" v="172" actId="27636"/>
        <pc:sldMkLst>
          <pc:docMk/>
          <pc:sldMk cId="1595949218" sldId="285"/>
        </pc:sldMkLst>
        <pc:spChg chg="mod">
          <ac:chgData name="Sejna, Jakub" userId="3e8d4618-49af-45f5-864b-c413ebb49679" providerId="ADAL" clId="{12E05353-C5F2-4B79-B0E2-E5444FD24C95}" dt="2022-12-01T16:13:20.459" v="172" actId="27636"/>
          <ac:spMkLst>
            <pc:docMk/>
            <pc:sldMk cId="1595949218" sldId="285"/>
            <ac:spMk id="6" creationId="{511307DA-1D94-4B5E-A045-003AB6082463}"/>
          </ac:spMkLst>
        </pc:spChg>
      </pc:sldChg>
      <pc:sldChg chg="modAnim">
        <pc:chgData name="Sejna, Jakub" userId="3e8d4618-49af-45f5-864b-c413ebb49679" providerId="ADAL" clId="{12E05353-C5F2-4B79-B0E2-E5444FD24C95}" dt="2022-12-01T16:08:30.117" v="132"/>
        <pc:sldMkLst>
          <pc:docMk/>
          <pc:sldMk cId="4083691304" sldId="319"/>
        </pc:sldMkLst>
      </pc:sldChg>
      <pc:sldChg chg="modSp mod">
        <pc:chgData name="Sejna, Jakub" userId="3e8d4618-49af-45f5-864b-c413ebb49679" providerId="ADAL" clId="{12E05353-C5F2-4B79-B0E2-E5444FD24C95}" dt="2022-12-02T09:04:08.159" v="824" actId="6549"/>
        <pc:sldMkLst>
          <pc:docMk/>
          <pc:sldMk cId="1850738171" sldId="344"/>
        </pc:sldMkLst>
        <pc:spChg chg="mod">
          <ac:chgData name="Sejna, Jakub" userId="3e8d4618-49af-45f5-864b-c413ebb49679" providerId="ADAL" clId="{12E05353-C5F2-4B79-B0E2-E5444FD24C95}" dt="2022-12-02T09:04:08.159" v="824" actId="6549"/>
          <ac:spMkLst>
            <pc:docMk/>
            <pc:sldMk cId="1850738171" sldId="344"/>
            <ac:spMk id="10" creationId="{5D1599F8-B233-44DE-AED0-3D2092009417}"/>
          </ac:spMkLst>
        </pc:spChg>
      </pc:sldChg>
      <pc:sldChg chg="delSp modSp mod">
        <pc:chgData name="Sejna, Jakub" userId="3e8d4618-49af-45f5-864b-c413ebb49679" providerId="ADAL" clId="{12E05353-C5F2-4B79-B0E2-E5444FD24C95}" dt="2022-12-01T16:13:12.357" v="169" actId="478"/>
        <pc:sldMkLst>
          <pc:docMk/>
          <pc:sldMk cId="3342193025" sldId="347"/>
        </pc:sldMkLst>
        <pc:spChg chg="mod">
          <ac:chgData name="Sejna, Jakub" userId="3e8d4618-49af-45f5-864b-c413ebb49679" providerId="ADAL" clId="{12E05353-C5F2-4B79-B0E2-E5444FD24C95}" dt="2022-12-01T16:08:08.834" v="131" actId="6549"/>
          <ac:spMkLst>
            <pc:docMk/>
            <pc:sldMk cId="3342193025" sldId="347"/>
            <ac:spMk id="3" creationId="{6162328B-5637-4F5C-BC8A-C730B5D777AE}"/>
          </ac:spMkLst>
        </pc:spChg>
        <pc:spChg chg="del mod">
          <ac:chgData name="Sejna, Jakub" userId="3e8d4618-49af-45f5-864b-c413ebb49679" providerId="ADAL" clId="{12E05353-C5F2-4B79-B0E2-E5444FD24C95}" dt="2022-12-01T16:13:10.140" v="168" actId="478"/>
          <ac:spMkLst>
            <pc:docMk/>
            <pc:sldMk cId="3342193025" sldId="347"/>
            <ac:spMk id="5" creationId="{65E91381-A207-4B28-B491-D539E640EAFC}"/>
          </ac:spMkLst>
        </pc:spChg>
        <pc:spChg chg="del">
          <ac:chgData name="Sejna, Jakub" userId="3e8d4618-49af-45f5-864b-c413ebb49679" providerId="ADAL" clId="{12E05353-C5F2-4B79-B0E2-E5444FD24C95}" dt="2022-12-01T16:13:12.357" v="169" actId="478"/>
          <ac:spMkLst>
            <pc:docMk/>
            <pc:sldMk cId="3342193025" sldId="347"/>
            <ac:spMk id="6" creationId="{468EF367-DC79-4922-ACCA-B08AB708206D}"/>
          </ac:spMkLst>
        </pc:spChg>
      </pc:sldChg>
      <pc:sldChg chg="addSp delSp modSp mod">
        <pc:chgData name="Sejna, Jakub" userId="3e8d4618-49af-45f5-864b-c413ebb49679" providerId="ADAL" clId="{12E05353-C5F2-4B79-B0E2-E5444FD24C95}" dt="2022-12-01T14:42:29.398" v="34" actId="20577"/>
        <pc:sldMkLst>
          <pc:docMk/>
          <pc:sldMk cId="3413623624" sldId="349"/>
        </pc:sldMkLst>
        <pc:spChg chg="mod">
          <ac:chgData name="Sejna, Jakub" userId="3e8d4618-49af-45f5-864b-c413ebb49679" providerId="ADAL" clId="{12E05353-C5F2-4B79-B0E2-E5444FD24C95}" dt="2022-12-01T14:42:29.398" v="34" actId="20577"/>
          <ac:spMkLst>
            <pc:docMk/>
            <pc:sldMk cId="3413623624" sldId="349"/>
            <ac:spMk id="35" creationId="{7C500A6C-EC60-4587-991D-BFE5210CBC18}"/>
          </ac:spMkLst>
        </pc:spChg>
        <pc:spChg chg="del">
          <ac:chgData name="Sejna, Jakub" userId="3e8d4618-49af-45f5-864b-c413ebb49679" providerId="ADAL" clId="{12E05353-C5F2-4B79-B0E2-E5444FD24C95}" dt="2022-12-01T14:39:32.621" v="11" actId="478"/>
          <ac:spMkLst>
            <pc:docMk/>
            <pc:sldMk cId="3413623624" sldId="349"/>
            <ac:spMk id="36" creationId="{40FD9B86-F1B8-44A9-B00E-9A826759010D}"/>
          </ac:spMkLst>
        </pc:spChg>
        <pc:picChg chg="add mod">
          <ac:chgData name="Sejna, Jakub" userId="3e8d4618-49af-45f5-864b-c413ebb49679" providerId="ADAL" clId="{12E05353-C5F2-4B79-B0E2-E5444FD24C95}" dt="2022-12-01T14:42:22.137" v="24" actId="1076"/>
          <ac:picMkLst>
            <pc:docMk/>
            <pc:sldMk cId="3413623624" sldId="349"/>
            <ac:picMk id="5" creationId="{E5F0C045-57FF-45FA-A317-D5976E4A8288}"/>
          </ac:picMkLst>
        </pc:picChg>
        <pc:picChg chg="del">
          <ac:chgData name="Sejna, Jakub" userId="3e8d4618-49af-45f5-864b-c413ebb49679" providerId="ADAL" clId="{12E05353-C5F2-4B79-B0E2-E5444FD24C95}" dt="2022-12-01T14:42:16.426" v="21" actId="478"/>
          <ac:picMkLst>
            <pc:docMk/>
            <pc:sldMk cId="3413623624" sldId="349"/>
            <ac:picMk id="3074" creationId="{6C836872-576A-49B5-8D57-27AEF9426C44}"/>
          </ac:picMkLst>
        </pc:picChg>
      </pc:sldChg>
      <pc:sldChg chg="addSp delSp modSp add mod delAnim modAnim">
        <pc:chgData name="Sejna, Jakub" userId="3e8d4618-49af-45f5-864b-c413ebb49679" providerId="ADAL" clId="{12E05353-C5F2-4B79-B0E2-E5444FD24C95}" dt="2022-12-01T16:02:06.078" v="91" actId="20577"/>
        <pc:sldMkLst>
          <pc:docMk/>
          <pc:sldMk cId="2085983266" sldId="351"/>
        </pc:sldMkLst>
        <pc:spChg chg="add mod ord">
          <ac:chgData name="Sejna, Jakub" userId="3e8d4618-49af-45f5-864b-c413ebb49679" providerId="ADAL" clId="{12E05353-C5F2-4B79-B0E2-E5444FD24C95}" dt="2022-12-01T14:47:02.342" v="62" actId="167"/>
          <ac:spMkLst>
            <pc:docMk/>
            <pc:sldMk cId="2085983266" sldId="351"/>
            <ac:spMk id="2" creationId="{2B7DF115-D278-400B-83DF-DB7ABA448D92}"/>
          </ac:spMkLst>
        </pc:spChg>
        <pc:spChg chg="add mod">
          <ac:chgData name="Sejna, Jakub" userId="3e8d4618-49af-45f5-864b-c413ebb49679" providerId="ADAL" clId="{12E05353-C5F2-4B79-B0E2-E5444FD24C95}" dt="2022-12-01T16:02:06.078" v="91" actId="20577"/>
          <ac:spMkLst>
            <pc:docMk/>
            <pc:sldMk cId="2085983266" sldId="351"/>
            <ac:spMk id="19" creationId="{5601CAF5-DB3B-4D28-B552-2EC22F2FFC30}"/>
          </ac:spMkLst>
        </pc:spChg>
        <pc:spChg chg="mod">
          <ac:chgData name="Sejna, Jakub" userId="3e8d4618-49af-45f5-864b-c413ebb49679" providerId="ADAL" clId="{12E05353-C5F2-4B79-B0E2-E5444FD24C95}" dt="2022-12-01T16:01:52.707" v="76" actId="27636"/>
          <ac:spMkLst>
            <pc:docMk/>
            <pc:sldMk cId="2085983266" sldId="351"/>
            <ac:spMk id="28" creationId="{07463AA3-1802-4C8F-9A6C-2C154DAE7B17}"/>
          </ac:spMkLst>
        </pc:spChg>
        <pc:spChg chg="mod">
          <ac:chgData name="Sejna, Jakub" userId="3e8d4618-49af-45f5-864b-c413ebb49679" providerId="ADAL" clId="{12E05353-C5F2-4B79-B0E2-E5444FD24C95}" dt="2022-12-01T14:41:04.349" v="16" actId="20577"/>
          <ac:spMkLst>
            <pc:docMk/>
            <pc:sldMk cId="2085983266" sldId="351"/>
            <ac:spMk id="32" creationId="{D4F1B025-0D3F-4800-9776-30B882CC2568}"/>
          </ac:spMkLst>
        </pc:spChg>
        <pc:picChg chg="ord">
          <ac:chgData name="Sejna, Jakub" userId="3e8d4618-49af-45f5-864b-c413ebb49679" providerId="ADAL" clId="{12E05353-C5F2-4B79-B0E2-E5444FD24C95}" dt="2022-12-01T14:47:06.621" v="63" actId="167"/>
          <ac:picMkLst>
            <pc:docMk/>
            <pc:sldMk cId="2085983266" sldId="351"/>
            <ac:picMk id="5" creationId="{FA2AD215-8560-4B4A-8151-838EA73B7185}"/>
          </ac:picMkLst>
        </pc:picChg>
        <pc:picChg chg="del">
          <ac:chgData name="Sejna, Jakub" userId="3e8d4618-49af-45f5-864b-c413ebb49679" providerId="ADAL" clId="{12E05353-C5F2-4B79-B0E2-E5444FD24C95}" dt="2022-12-01T14:46:16.798" v="51" actId="478"/>
          <ac:picMkLst>
            <pc:docMk/>
            <pc:sldMk cId="2085983266" sldId="351"/>
            <ac:picMk id="16" creationId="{CBA6635F-2754-4B20-A994-2D22DCF0BAEA}"/>
          </ac:picMkLst>
        </pc:picChg>
        <pc:picChg chg="add del mod">
          <ac:chgData name="Sejna, Jakub" userId="3e8d4618-49af-45f5-864b-c413ebb49679" providerId="ADAL" clId="{12E05353-C5F2-4B79-B0E2-E5444FD24C95}" dt="2022-12-01T16:00:22.300" v="66"/>
          <ac:picMkLst>
            <pc:docMk/>
            <pc:sldMk cId="2085983266" sldId="351"/>
            <ac:picMk id="17" creationId="{952EB52B-7C67-4084-B7DE-9C97EB46B796}"/>
          </ac:picMkLst>
        </pc:picChg>
        <pc:picChg chg="add del mod">
          <ac:chgData name="Sejna, Jakub" userId="3e8d4618-49af-45f5-864b-c413ebb49679" providerId="ADAL" clId="{12E05353-C5F2-4B79-B0E2-E5444FD24C95}" dt="2022-12-01T16:00:30.543" v="68"/>
          <ac:picMkLst>
            <pc:docMk/>
            <pc:sldMk cId="2085983266" sldId="351"/>
            <ac:picMk id="18" creationId="{1577CF06-4FB6-4E55-9C8F-9B7ACB381056}"/>
          </ac:picMkLst>
        </pc:picChg>
        <pc:picChg chg="add mod">
          <ac:chgData name="Sejna, Jakub" userId="3e8d4618-49af-45f5-864b-c413ebb49679" providerId="ADAL" clId="{12E05353-C5F2-4B79-B0E2-E5444FD24C95}" dt="2022-12-01T14:46:41.587" v="58" actId="2085"/>
          <ac:picMkLst>
            <pc:docMk/>
            <pc:sldMk cId="2085983266" sldId="351"/>
            <ac:picMk id="2050" creationId="{276DDA6C-3E0A-47CF-9B36-FC0D9963C9A5}"/>
          </ac:picMkLst>
        </pc:picChg>
      </pc:sldChg>
      <pc:sldChg chg="addSp modSp add mod modAnim">
        <pc:chgData name="Sejna, Jakub" userId="3e8d4618-49af-45f5-864b-c413ebb49679" providerId="ADAL" clId="{12E05353-C5F2-4B79-B0E2-E5444FD24C95}" dt="2022-12-01T16:02:21.359" v="106" actId="20577"/>
        <pc:sldMkLst>
          <pc:docMk/>
          <pc:sldMk cId="1187241185" sldId="352"/>
        </pc:sldMkLst>
        <pc:spChg chg="add mod">
          <ac:chgData name="Sejna, Jakub" userId="3e8d4618-49af-45f5-864b-c413ebb49679" providerId="ADAL" clId="{12E05353-C5F2-4B79-B0E2-E5444FD24C95}" dt="2022-12-01T16:02:14.790" v="104" actId="20577"/>
          <ac:spMkLst>
            <pc:docMk/>
            <pc:sldMk cId="1187241185" sldId="352"/>
            <ac:spMk id="9" creationId="{9241A45A-61BA-4249-B6E4-2C0C2DBC3E47}"/>
          </ac:spMkLst>
        </pc:spChg>
        <pc:spChg chg="mod">
          <ac:chgData name="Sejna, Jakub" userId="3e8d4618-49af-45f5-864b-c413ebb49679" providerId="ADAL" clId="{12E05353-C5F2-4B79-B0E2-E5444FD24C95}" dt="2022-12-01T16:01:20.499" v="71" actId="6549"/>
          <ac:spMkLst>
            <pc:docMk/>
            <pc:sldMk cId="1187241185" sldId="352"/>
            <ac:spMk id="32" creationId="{D4F1B025-0D3F-4800-9776-30B882CC2568}"/>
          </ac:spMkLst>
        </pc:spChg>
        <pc:graphicFrameChg chg="modGraphic">
          <ac:chgData name="Sejna, Jakub" userId="3e8d4618-49af-45f5-864b-c413ebb49679" providerId="ADAL" clId="{12E05353-C5F2-4B79-B0E2-E5444FD24C95}" dt="2022-12-01T16:02:21.359" v="106" actId="20577"/>
          <ac:graphicFrameMkLst>
            <pc:docMk/>
            <pc:sldMk cId="1187241185" sldId="352"/>
            <ac:graphicFrameMk id="8" creationId="{F1085D50-DC94-47A0-A7C5-D213632BEDEC}"/>
          </ac:graphicFrameMkLst>
        </pc:graphicFrameChg>
      </pc:sldChg>
      <pc:sldChg chg="addSp delSp modSp mod delAnim modAnim">
        <pc:chgData name="Sejna, Jakub" userId="3e8d4618-49af-45f5-864b-c413ebb49679" providerId="ADAL" clId="{12E05353-C5F2-4B79-B0E2-E5444FD24C95}" dt="2022-12-01T17:09:50.271" v="203" actId="1076"/>
        <pc:sldMkLst>
          <pc:docMk/>
          <pc:sldMk cId="4127032933" sldId="353"/>
        </pc:sldMkLst>
        <pc:spChg chg="mod">
          <ac:chgData name="Sejna, Jakub" userId="3e8d4618-49af-45f5-864b-c413ebb49679" providerId="ADAL" clId="{12E05353-C5F2-4B79-B0E2-E5444FD24C95}" dt="2022-12-01T17:09:50.271" v="203" actId="1076"/>
          <ac:spMkLst>
            <pc:docMk/>
            <pc:sldMk cId="4127032933" sldId="353"/>
            <ac:spMk id="8" creationId="{18DF01F6-E600-4CD1-B611-78B2B4F8F871}"/>
          </ac:spMkLst>
        </pc:spChg>
        <pc:spChg chg="add del mod">
          <ac:chgData name="Sejna, Jakub" userId="3e8d4618-49af-45f5-864b-c413ebb49679" providerId="ADAL" clId="{12E05353-C5F2-4B79-B0E2-E5444FD24C95}" dt="2022-12-01T16:12:07.135" v="166" actId="478"/>
          <ac:spMkLst>
            <pc:docMk/>
            <pc:sldMk cId="4127032933" sldId="353"/>
            <ac:spMk id="17" creationId="{1B783B3B-D3A3-49AD-B338-C23CACD0A48A}"/>
          </ac:spMkLst>
        </pc:spChg>
        <pc:spChg chg="mod">
          <ac:chgData name="Sejna, Jakub" userId="3e8d4618-49af-45f5-864b-c413ebb49679" providerId="ADAL" clId="{12E05353-C5F2-4B79-B0E2-E5444FD24C95}" dt="2022-12-01T16:07:00.577" v="115" actId="1076"/>
          <ac:spMkLst>
            <pc:docMk/>
            <pc:sldMk cId="4127032933" sldId="353"/>
            <ac:spMk id="18" creationId="{0064CF7C-61C8-4B29-BBEA-AB959B9A1F90}"/>
          </ac:spMkLst>
        </pc:spChg>
        <pc:spChg chg="mod">
          <ac:chgData name="Sejna, Jakub" userId="3e8d4618-49af-45f5-864b-c413ebb49679" providerId="ADAL" clId="{12E05353-C5F2-4B79-B0E2-E5444FD24C95}" dt="2022-12-01T16:07:07.574" v="119" actId="20577"/>
          <ac:spMkLst>
            <pc:docMk/>
            <pc:sldMk cId="4127032933" sldId="353"/>
            <ac:spMk id="19" creationId="{C3A9B5DE-B683-488E-8CFD-57BBECF99997}"/>
          </ac:spMkLst>
        </pc:spChg>
        <pc:spChg chg="mod">
          <ac:chgData name="Sejna, Jakub" userId="3e8d4618-49af-45f5-864b-c413ebb49679" providerId="ADAL" clId="{12E05353-C5F2-4B79-B0E2-E5444FD24C95}" dt="2022-12-01T14:36:25.722" v="5" actId="27636"/>
          <ac:spMkLst>
            <pc:docMk/>
            <pc:sldMk cId="4127032933" sldId="353"/>
            <ac:spMk id="27" creationId="{17FA1A58-063C-4427-92D0-A642862AE104}"/>
          </ac:spMkLst>
        </pc:spChg>
        <pc:graphicFrameChg chg="mod">
          <ac:chgData name="Sejna, Jakub" userId="3e8d4618-49af-45f5-864b-c413ebb49679" providerId="ADAL" clId="{12E05353-C5F2-4B79-B0E2-E5444FD24C95}" dt="2022-12-01T17:09:47.138" v="202" actId="1076"/>
          <ac:graphicFrameMkLst>
            <pc:docMk/>
            <pc:sldMk cId="4127032933" sldId="353"/>
            <ac:graphicFrameMk id="6" creationId="{2E7467E3-89C1-4731-8570-FA8AED017734}"/>
          </ac:graphicFrameMkLst>
        </pc:graphicFrameChg>
        <pc:picChg chg="del">
          <ac:chgData name="Sejna, Jakub" userId="3e8d4618-49af-45f5-864b-c413ebb49679" providerId="ADAL" clId="{12E05353-C5F2-4B79-B0E2-E5444FD24C95}" dt="2022-12-01T16:05:33.661" v="110" actId="478"/>
          <ac:picMkLst>
            <pc:docMk/>
            <pc:sldMk cId="4127032933" sldId="353"/>
            <ac:picMk id="3" creationId="{58F488B9-C817-45C0-9DBC-BE7A1B11DF15}"/>
          </ac:picMkLst>
        </pc:picChg>
        <pc:picChg chg="add del mod">
          <ac:chgData name="Sejna, Jakub" userId="3e8d4618-49af-45f5-864b-c413ebb49679" providerId="ADAL" clId="{12E05353-C5F2-4B79-B0E2-E5444FD24C95}" dt="2022-12-01T16:05:36.168" v="112"/>
          <ac:picMkLst>
            <pc:docMk/>
            <pc:sldMk cId="4127032933" sldId="353"/>
            <ac:picMk id="15" creationId="{A521E852-FAC9-4FFD-A530-1542A91A0FBB}"/>
          </ac:picMkLst>
        </pc:picChg>
        <pc:picChg chg="add del mod">
          <ac:chgData name="Sejna, Jakub" userId="3e8d4618-49af-45f5-864b-c413ebb49679" providerId="ADAL" clId="{12E05353-C5F2-4B79-B0E2-E5444FD24C95}" dt="2022-12-01T16:12:07.844" v="167" actId="478"/>
          <ac:picMkLst>
            <pc:docMk/>
            <pc:sldMk cId="4127032933" sldId="353"/>
            <ac:picMk id="16" creationId="{D9D419E2-20D1-4BCF-AFB1-EF6C7706F951}"/>
          </ac:picMkLst>
        </pc:picChg>
        <pc:cxnChg chg="add del mod">
          <ac:chgData name="Sejna, Jakub" userId="3e8d4618-49af-45f5-864b-c413ebb49679" providerId="ADAL" clId="{12E05353-C5F2-4B79-B0E2-E5444FD24C95}" dt="2022-12-01T16:12:07.135" v="166" actId="478"/>
          <ac:cxnSpMkLst>
            <pc:docMk/>
            <pc:sldMk cId="4127032933" sldId="353"/>
            <ac:cxnSpMk id="20" creationId="{5D83B3DE-B5C4-4153-BAA5-2E672A9F4807}"/>
          </ac:cxnSpMkLst>
        </pc:cxnChg>
        <pc:cxnChg chg="add del mod">
          <ac:chgData name="Sejna, Jakub" userId="3e8d4618-49af-45f5-864b-c413ebb49679" providerId="ADAL" clId="{12E05353-C5F2-4B79-B0E2-E5444FD24C95}" dt="2022-12-01T16:12:07.135" v="166" actId="478"/>
          <ac:cxnSpMkLst>
            <pc:docMk/>
            <pc:sldMk cId="4127032933" sldId="353"/>
            <ac:cxnSpMk id="21" creationId="{914E954B-C39A-4DAF-A04E-DF4195544EC9}"/>
          </ac:cxnSpMkLst>
        </pc:cxnChg>
        <pc:cxnChg chg="add del mod">
          <ac:chgData name="Sejna, Jakub" userId="3e8d4618-49af-45f5-864b-c413ebb49679" providerId="ADAL" clId="{12E05353-C5F2-4B79-B0E2-E5444FD24C95}" dt="2022-12-01T16:12:07.135" v="166" actId="478"/>
          <ac:cxnSpMkLst>
            <pc:docMk/>
            <pc:sldMk cId="4127032933" sldId="353"/>
            <ac:cxnSpMk id="22" creationId="{DCFE5EAD-8662-4EBA-AA00-80BD61117F32}"/>
          </ac:cxnSpMkLst>
        </pc:cxnChg>
        <pc:cxnChg chg="add del mod">
          <ac:chgData name="Sejna, Jakub" userId="3e8d4618-49af-45f5-864b-c413ebb49679" providerId="ADAL" clId="{12E05353-C5F2-4B79-B0E2-E5444FD24C95}" dt="2022-12-01T16:12:07.135" v="166" actId="478"/>
          <ac:cxnSpMkLst>
            <pc:docMk/>
            <pc:sldMk cId="4127032933" sldId="353"/>
            <ac:cxnSpMk id="24" creationId="{061AC228-0B3B-4CAA-879E-82C8A2AC3788}"/>
          </ac:cxnSpMkLst>
        </pc:cxnChg>
      </pc:sldChg>
      <pc:sldChg chg="modSp mod modAnim">
        <pc:chgData name="Sejna, Jakub" userId="3e8d4618-49af-45f5-864b-c413ebb49679" providerId="ADAL" clId="{12E05353-C5F2-4B79-B0E2-E5444FD24C95}" dt="2022-12-02T08:50:56.960" v="820" actId="1076"/>
        <pc:sldMkLst>
          <pc:docMk/>
          <pc:sldMk cId="1446092590" sldId="356"/>
        </pc:sldMkLst>
        <pc:spChg chg="mod">
          <ac:chgData name="Sejna, Jakub" userId="3e8d4618-49af-45f5-864b-c413ebb49679" providerId="ADAL" clId="{12E05353-C5F2-4B79-B0E2-E5444FD24C95}" dt="2022-12-01T16:10:48.560" v="164" actId="6549"/>
          <ac:spMkLst>
            <pc:docMk/>
            <pc:sldMk cId="1446092590" sldId="356"/>
            <ac:spMk id="67" creationId="{527312FD-AFE1-4125-AD6C-A2FDA8E694AD}"/>
          </ac:spMkLst>
        </pc:spChg>
        <pc:spChg chg="mod">
          <ac:chgData name="Sejna, Jakub" userId="3e8d4618-49af-45f5-864b-c413ebb49679" providerId="ADAL" clId="{12E05353-C5F2-4B79-B0E2-E5444FD24C95}" dt="2022-12-02T08:50:56.960" v="820" actId="1076"/>
          <ac:spMkLst>
            <pc:docMk/>
            <pc:sldMk cId="1446092590" sldId="356"/>
            <ac:spMk id="2048" creationId="{3B8C3BF1-580E-40F8-9D10-72E168F7D798}"/>
          </ac:spMkLst>
        </pc:spChg>
      </pc:sldChg>
      <pc:sldChg chg="del">
        <pc:chgData name="Sejna, Jakub" userId="3e8d4618-49af-45f5-864b-c413ebb49679" providerId="ADAL" clId="{12E05353-C5F2-4B79-B0E2-E5444FD24C95}" dt="2022-12-01T14:35:19.962" v="0" actId="47"/>
        <pc:sldMkLst>
          <pc:docMk/>
          <pc:sldMk cId="1054507667" sldId="357"/>
        </pc:sldMkLst>
      </pc:sldChg>
      <pc:sldChg chg="modSp del mod">
        <pc:chgData name="Sejna, Jakub" userId="3e8d4618-49af-45f5-864b-c413ebb49679" providerId="ADAL" clId="{12E05353-C5F2-4B79-B0E2-E5444FD24C95}" dt="2022-12-01T15:59:43.853" v="64" actId="47"/>
        <pc:sldMkLst>
          <pc:docMk/>
          <pc:sldMk cId="2691081633" sldId="362"/>
        </pc:sldMkLst>
        <pc:spChg chg="mod">
          <ac:chgData name="Sejna, Jakub" userId="3e8d4618-49af-45f5-864b-c413ebb49679" providerId="ADAL" clId="{12E05353-C5F2-4B79-B0E2-E5444FD24C95}" dt="2022-12-01T14:36:25.707" v="3" actId="27636"/>
          <ac:spMkLst>
            <pc:docMk/>
            <pc:sldMk cId="2691081633" sldId="362"/>
            <ac:spMk id="27" creationId="{17FA1A58-063C-4427-92D0-A642862AE104}"/>
          </ac:spMkLst>
        </pc:spChg>
        <pc:spChg chg="mod">
          <ac:chgData name="Sejna, Jakub" userId="3e8d4618-49af-45f5-864b-c413ebb49679" providerId="ADAL" clId="{12E05353-C5F2-4B79-B0E2-E5444FD24C95}" dt="2022-12-01T14:36:25.711" v="4" actId="27636"/>
          <ac:spMkLst>
            <pc:docMk/>
            <pc:sldMk cId="2691081633" sldId="362"/>
            <ac:spMk id="53" creationId="{C25BFF0D-3A4F-4292-87E7-1D8810CC054B}"/>
          </ac:spMkLst>
        </pc:spChg>
      </pc:sldChg>
      <pc:sldChg chg="modSp del mod">
        <pc:chgData name="Sejna, Jakub" userId="3e8d4618-49af-45f5-864b-c413ebb49679" providerId="ADAL" clId="{12E05353-C5F2-4B79-B0E2-E5444FD24C95}" dt="2022-12-01T16:07:21.779" v="120" actId="47"/>
        <pc:sldMkLst>
          <pc:docMk/>
          <pc:sldMk cId="1585907133" sldId="363"/>
        </pc:sldMkLst>
        <pc:spChg chg="mod">
          <ac:chgData name="Sejna, Jakub" userId="3e8d4618-49af-45f5-864b-c413ebb49679" providerId="ADAL" clId="{12E05353-C5F2-4B79-B0E2-E5444FD24C95}" dt="2022-12-01T14:36:25.729" v="6" actId="27636"/>
          <ac:spMkLst>
            <pc:docMk/>
            <pc:sldMk cId="1585907133" sldId="363"/>
            <ac:spMk id="28" creationId="{07463AA3-1802-4C8F-9A6C-2C154DAE7B17}"/>
          </ac:spMkLst>
        </pc:spChg>
      </pc:sldChg>
      <pc:sldChg chg="addSp delSp modSp mod">
        <pc:chgData name="Sejna, Jakub" userId="3e8d4618-49af-45f5-864b-c413ebb49679" providerId="ADAL" clId="{12E05353-C5F2-4B79-B0E2-E5444FD24C95}" dt="2022-12-01T17:14:53.407" v="306" actId="478"/>
        <pc:sldMkLst>
          <pc:docMk/>
          <pc:sldMk cId="1938397873" sldId="364"/>
        </pc:sldMkLst>
        <pc:spChg chg="add del">
          <ac:chgData name="Sejna, Jakub" userId="3e8d4618-49af-45f5-864b-c413ebb49679" providerId="ADAL" clId="{12E05353-C5F2-4B79-B0E2-E5444FD24C95}" dt="2022-12-01T17:07:10.575" v="179" actId="478"/>
          <ac:spMkLst>
            <pc:docMk/>
            <pc:sldMk cId="1938397873" sldId="364"/>
            <ac:spMk id="2" creationId="{9376D59B-19D2-47B6-B6D0-598C61D63A4D}"/>
          </ac:spMkLst>
        </pc:spChg>
        <pc:spChg chg="add mod">
          <ac:chgData name="Sejna, Jakub" userId="3e8d4618-49af-45f5-864b-c413ebb49679" providerId="ADAL" clId="{12E05353-C5F2-4B79-B0E2-E5444FD24C95}" dt="2022-12-01T17:13:18.702" v="274" actId="1076"/>
          <ac:spMkLst>
            <pc:docMk/>
            <pc:sldMk cId="1938397873" sldId="364"/>
            <ac:spMk id="11" creationId="{D8D6F7DF-08BE-4FE2-B92C-9C3A112B8D03}"/>
          </ac:spMkLst>
        </pc:spChg>
        <pc:spChg chg="add del mod">
          <ac:chgData name="Sejna, Jakub" userId="3e8d4618-49af-45f5-864b-c413ebb49679" providerId="ADAL" clId="{12E05353-C5F2-4B79-B0E2-E5444FD24C95}" dt="2022-12-01T17:14:53.407" v="306" actId="478"/>
          <ac:spMkLst>
            <pc:docMk/>
            <pc:sldMk cId="1938397873" sldId="364"/>
            <ac:spMk id="17" creationId="{952E71A1-DADA-437D-8904-B42C5945B302}"/>
          </ac:spMkLst>
        </pc:spChg>
        <pc:spChg chg="add mod">
          <ac:chgData name="Sejna, Jakub" userId="3e8d4618-49af-45f5-864b-c413ebb49679" providerId="ADAL" clId="{12E05353-C5F2-4B79-B0E2-E5444FD24C95}" dt="2022-12-01T17:13:40.582" v="296" actId="6549"/>
          <ac:spMkLst>
            <pc:docMk/>
            <pc:sldMk cId="1938397873" sldId="364"/>
            <ac:spMk id="19" creationId="{586B8B90-0866-4C80-A690-C11244BEA9DF}"/>
          </ac:spMkLst>
        </pc:spChg>
        <pc:spChg chg="del mod">
          <ac:chgData name="Sejna, Jakub" userId="3e8d4618-49af-45f5-864b-c413ebb49679" providerId="ADAL" clId="{12E05353-C5F2-4B79-B0E2-E5444FD24C95}" dt="2022-12-01T17:08:11.905" v="188" actId="478"/>
          <ac:spMkLst>
            <pc:docMk/>
            <pc:sldMk cId="1938397873" sldId="364"/>
            <ac:spMk id="23" creationId="{32C1561B-C636-405F-91E6-B1DECAE0970C}"/>
          </ac:spMkLst>
        </pc:spChg>
        <pc:spChg chg="mod">
          <ac:chgData name="Sejna, Jakub" userId="3e8d4618-49af-45f5-864b-c413ebb49679" providerId="ADAL" clId="{12E05353-C5F2-4B79-B0E2-E5444FD24C95}" dt="2022-12-01T16:07:39.352" v="126" actId="20577"/>
          <ac:spMkLst>
            <pc:docMk/>
            <pc:sldMk cId="1938397873" sldId="364"/>
            <ac:spMk id="24" creationId="{1613D3BF-F38B-452F-B683-77462FCA841B}"/>
          </ac:spMkLst>
        </pc:spChg>
        <pc:spChg chg="del">
          <ac:chgData name="Sejna, Jakub" userId="3e8d4618-49af-45f5-864b-c413ebb49679" providerId="ADAL" clId="{12E05353-C5F2-4B79-B0E2-E5444FD24C95}" dt="2022-12-01T16:07:43.636" v="127" actId="478"/>
          <ac:spMkLst>
            <pc:docMk/>
            <pc:sldMk cId="1938397873" sldId="364"/>
            <ac:spMk id="25" creationId="{87AF923A-88DD-4711-9BE7-B107D13BCD8C}"/>
          </ac:spMkLst>
        </pc:spChg>
        <pc:spChg chg="del mod">
          <ac:chgData name="Sejna, Jakub" userId="3e8d4618-49af-45f5-864b-c413ebb49679" providerId="ADAL" clId="{12E05353-C5F2-4B79-B0E2-E5444FD24C95}" dt="2022-12-01T17:07:08.064" v="177" actId="478"/>
          <ac:spMkLst>
            <pc:docMk/>
            <pc:sldMk cId="1938397873" sldId="364"/>
            <ac:spMk id="28" creationId="{07463AA3-1802-4C8F-9A6C-2C154DAE7B17}"/>
          </ac:spMkLst>
        </pc:spChg>
        <pc:spChg chg="del">
          <ac:chgData name="Sejna, Jakub" userId="3e8d4618-49af-45f5-864b-c413ebb49679" providerId="ADAL" clId="{12E05353-C5F2-4B79-B0E2-E5444FD24C95}" dt="2022-12-01T17:08:17.719" v="191" actId="478"/>
          <ac:spMkLst>
            <pc:docMk/>
            <pc:sldMk cId="1938397873" sldId="364"/>
            <ac:spMk id="32" creationId="{D4F1B025-0D3F-4800-9776-30B882CC2568}"/>
          </ac:spMkLst>
        </pc:spChg>
        <pc:spChg chg="del">
          <ac:chgData name="Sejna, Jakub" userId="3e8d4618-49af-45f5-864b-c413ebb49679" providerId="ADAL" clId="{12E05353-C5F2-4B79-B0E2-E5444FD24C95}" dt="2022-12-01T17:08:17.719" v="191" actId="478"/>
          <ac:spMkLst>
            <pc:docMk/>
            <pc:sldMk cId="1938397873" sldId="364"/>
            <ac:spMk id="34" creationId="{0276E817-5C5E-44E0-86A0-8FCCF75E92E3}"/>
          </ac:spMkLst>
        </pc:spChg>
        <pc:picChg chg="del">
          <ac:chgData name="Sejna, Jakub" userId="3e8d4618-49af-45f5-864b-c413ebb49679" providerId="ADAL" clId="{12E05353-C5F2-4B79-B0E2-E5444FD24C95}" dt="2022-12-01T17:07:03.584" v="175" actId="478"/>
          <ac:picMkLst>
            <pc:docMk/>
            <pc:sldMk cId="1938397873" sldId="364"/>
            <ac:picMk id="3" creationId="{62E409E9-F907-4E2E-86AF-71B8142E0BCE}"/>
          </ac:picMkLst>
        </pc:picChg>
        <pc:picChg chg="add mod modCrop">
          <ac:chgData name="Sejna, Jakub" userId="3e8d4618-49af-45f5-864b-c413ebb49679" providerId="ADAL" clId="{12E05353-C5F2-4B79-B0E2-E5444FD24C95}" dt="2022-12-01T17:12:35.682" v="218" actId="1076"/>
          <ac:picMkLst>
            <pc:docMk/>
            <pc:sldMk cId="1938397873" sldId="364"/>
            <ac:picMk id="6" creationId="{846F4A0B-80C4-40E8-A8CB-0521359E223B}"/>
          </ac:picMkLst>
        </pc:picChg>
        <pc:picChg chg="add del mod">
          <ac:chgData name="Sejna, Jakub" userId="3e8d4618-49af-45f5-864b-c413ebb49679" providerId="ADAL" clId="{12E05353-C5F2-4B79-B0E2-E5444FD24C95}" dt="2022-12-01T17:10:43.647" v="207" actId="478"/>
          <ac:picMkLst>
            <pc:docMk/>
            <pc:sldMk cId="1938397873" sldId="364"/>
            <ac:picMk id="8" creationId="{604A3D40-0DE5-48A0-9E58-46F92FB3AFC9}"/>
          </ac:picMkLst>
        </pc:picChg>
        <pc:picChg chg="add mod">
          <ac:chgData name="Sejna, Jakub" userId="3e8d4618-49af-45f5-864b-c413ebb49679" providerId="ADAL" clId="{12E05353-C5F2-4B79-B0E2-E5444FD24C95}" dt="2022-12-01T17:12:32.990" v="217" actId="14100"/>
          <ac:picMkLst>
            <pc:docMk/>
            <pc:sldMk cId="1938397873" sldId="364"/>
            <ac:picMk id="10" creationId="{425A4218-E607-49EC-A2A4-73211333B53F}"/>
          </ac:picMkLst>
        </pc:picChg>
        <pc:cxnChg chg="add del mod">
          <ac:chgData name="Sejna, Jakub" userId="3e8d4618-49af-45f5-864b-c413ebb49679" providerId="ADAL" clId="{12E05353-C5F2-4B79-B0E2-E5444FD24C95}" dt="2022-12-01T17:14:18.079" v="301" actId="478"/>
          <ac:cxnSpMkLst>
            <pc:docMk/>
            <pc:sldMk cId="1938397873" sldId="364"/>
            <ac:cxnSpMk id="13" creationId="{D4C07F05-573A-4BF3-A1E2-4A8314613734}"/>
          </ac:cxnSpMkLst>
        </pc:cxnChg>
        <pc:cxnChg chg="del">
          <ac:chgData name="Sejna, Jakub" userId="3e8d4618-49af-45f5-864b-c413ebb49679" providerId="ADAL" clId="{12E05353-C5F2-4B79-B0E2-E5444FD24C95}" dt="2022-12-01T17:08:17.719" v="191" actId="478"/>
          <ac:cxnSpMkLst>
            <pc:docMk/>
            <pc:sldMk cId="1938397873" sldId="364"/>
            <ac:cxnSpMk id="33" creationId="{34736AA0-99E1-48A1-8CEB-7D8860FFFA1E}"/>
          </ac:cxnSpMkLst>
        </pc:cxnChg>
      </pc:sldChg>
      <pc:sldChg chg="addSp modSp add mod modAnim">
        <pc:chgData name="Sejna, Jakub" userId="3e8d4618-49af-45f5-864b-c413ebb49679" providerId="ADAL" clId="{12E05353-C5F2-4B79-B0E2-E5444FD24C95}" dt="2022-12-01T16:09:48.617" v="160"/>
        <pc:sldMkLst>
          <pc:docMk/>
          <pc:sldMk cId="1652178755" sldId="365"/>
        </pc:sldMkLst>
        <pc:spChg chg="add mod">
          <ac:chgData name="Sejna, Jakub" userId="3e8d4618-49af-45f5-864b-c413ebb49679" providerId="ADAL" clId="{12E05353-C5F2-4B79-B0E2-E5444FD24C95}" dt="2022-12-01T16:09:43.425" v="157" actId="1076"/>
          <ac:spMkLst>
            <pc:docMk/>
            <pc:sldMk cId="1652178755" sldId="365"/>
            <ac:spMk id="2" creationId="{B8868748-55CF-4A8C-8A0C-9949BB361AD9}"/>
          </ac:spMkLst>
        </pc:spChg>
        <pc:spChg chg="add mod">
          <ac:chgData name="Sejna, Jakub" userId="3e8d4618-49af-45f5-864b-c413ebb49679" providerId="ADAL" clId="{12E05353-C5F2-4B79-B0E2-E5444FD24C95}" dt="2022-12-01T16:09:36.597" v="151" actId="113"/>
          <ac:spMkLst>
            <pc:docMk/>
            <pc:sldMk cId="1652178755" sldId="365"/>
            <ac:spMk id="25" creationId="{AC4DB61C-7C03-4158-A915-86A3CD5DEED1}"/>
          </ac:spMkLst>
        </pc:spChg>
        <pc:spChg chg="add mod">
          <ac:chgData name="Sejna, Jakub" userId="3e8d4618-49af-45f5-864b-c413ebb49679" providerId="ADAL" clId="{12E05353-C5F2-4B79-B0E2-E5444FD24C95}" dt="2022-12-01T16:09:47.928" v="159" actId="1076"/>
          <ac:spMkLst>
            <pc:docMk/>
            <pc:sldMk cId="1652178755" sldId="365"/>
            <ac:spMk id="26" creationId="{BB265EAC-D799-4467-A6BA-FF4DDEEE7A70}"/>
          </ac:spMkLst>
        </pc:spChg>
        <pc:spChg chg="add mod">
          <ac:chgData name="Sejna, Jakub" userId="3e8d4618-49af-45f5-864b-c413ebb49679" providerId="ADAL" clId="{12E05353-C5F2-4B79-B0E2-E5444FD24C95}" dt="2022-12-01T16:09:47.928" v="159" actId="1076"/>
          <ac:spMkLst>
            <pc:docMk/>
            <pc:sldMk cId="1652178755" sldId="365"/>
            <ac:spMk id="28" creationId="{583DC940-B658-42AC-B11B-292D5DBDD3D5}"/>
          </ac:spMkLst>
        </pc:spChg>
        <pc:spChg chg="add mod">
          <ac:chgData name="Sejna, Jakub" userId="3e8d4618-49af-45f5-864b-c413ebb49679" providerId="ADAL" clId="{12E05353-C5F2-4B79-B0E2-E5444FD24C95}" dt="2022-12-01T16:09:48.617" v="160"/>
          <ac:spMkLst>
            <pc:docMk/>
            <pc:sldMk cId="1652178755" sldId="365"/>
            <ac:spMk id="29" creationId="{D746F02C-69E3-4E28-874C-AE6FE1C0D895}"/>
          </ac:spMkLst>
        </pc:spChg>
        <pc:spChg chg="add mod">
          <ac:chgData name="Sejna, Jakub" userId="3e8d4618-49af-45f5-864b-c413ebb49679" providerId="ADAL" clId="{12E05353-C5F2-4B79-B0E2-E5444FD24C95}" dt="2022-12-01T16:09:48.617" v="160"/>
          <ac:spMkLst>
            <pc:docMk/>
            <pc:sldMk cId="1652178755" sldId="365"/>
            <ac:spMk id="30" creationId="{7473B6EE-3B53-4539-86ED-1FDE19577ECA}"/>
          </ac:spMkLst>
        </pc:spChg>
        <pc:spChg chg="mod">
          <ac:chgData name="Sejna, Jakub" userId="3e8d4618-49af-45f5-864b-c413ebb49679" providerId="ADAL" clId="{12E05353-C5F2-4B79-B0E2-E5444FD24C95}" dt="2022-12-01T14:41:18.328" v="20" actId="6549"/>
          <ac:spMkLst>
            <pc:docMk/>
            <pc:sldMk cId="1652178755" sldId="365"/>
            <ac:spMk id="32" creationId="{D4F1B025-0D3F-4800-9776-30B882CC2568}"/>
          </ac:spMkLst>
        </pc:spChg>
        <pc:picChg chg="mod">
          <ac:chgData name="Sejna, Jakub" userId="3e8d4618-49af-45f5-864b-c413ebb49679" providerId="ADAL" clId="{12E05353-C5F2-4B79-B0E2-E5444FD24C95}" dt="2022-12-01T16:09:21.808" v="142" actId="1076"/>
          <ac:picMkLst>
            <pc:docMk/>
            <pc:sldMk cId="1652178755" sldId="365"/>
            <ac:picMk id="5" creationId="{7DF32739-658B-4791-8A33-8FACD6DBC34E}"/>
          </ac:picMkLst>
        </pc:picChg>
      </pc:sldChg>
      <pc:sldChg chg="modSp add mod modAnim">
        <pc:chgData name="Sejna, Jakub" userId="3e8d4618-49af-45f5-864b-c413ebb49679" providerId="ADAL" clId="{12E05353-C5F2-4B79-B0E2-E5444FD24C95}" dt="2022-12-01T16:10:20.954" v="161"/>
        <pc:sldMkLst>
          <pc:docMk/>
          <pc:sldMk cId="1625808091" sldId="366"/>
        </pc:sldMkLst>
        <pc:spChg chg="mod">
          <ac:chgData name="Sejna, Jakub" userId="3e8d4618-49af-45f5-864b-c413ebb49679" providerId="ADAL" clId="{12E05353-C5F2-4B79-B0E2-E5444FD24C95}" dt="2022-12-01T14:41:13.534" v="18" actId="6549"/>
          <ac:spMkLst>
            <pc:docMk/>
            <pc:sldMk cId="1625808091" sldId="366"/>
            <ac:spMk id="32" creationId="{D4F1B025-0D3F-4800-9776-30B882CC2568}"/>
          </ac:spMkLst>
        </pc:spChg>
      </pc:sldChg>
      <pc:sldChg chg="delSp modSp add del mod delAnim modAnim">
        <pc:chgData name="Sejna, Jakub" userId="3e8d4618-49af-45f5-864b-c413ebb49679" providerId="ADAL" clId="{12E05353-C5F2-4B79-B0E2-E5444FD24C95}" dt="2022-12-02T08:59:13.638" v="821" actId="47"/>
        <pc:sldMkLst>
          <pc:docMk/>
          <pc:sldMk cId="2179572736" sldId="367"/>
        </pc:sldMkLst>
        <pc:spChg chg="del">
          <ac:chgData name="Sejna, Jakub" userId="3e8d4618-49af-45f5-864b-c413ebb49679" providerId="ADAL" clId="{12E05353-C5F2-4B79-B0E2-E5444FD24C95}" dt="2022-12-01T14:37:48.933" v="9" actId="478"/>
          <ac:spMkLst>
            <pc:docMk/>
            <pc:sldMk cId="2179572736" sldId="367"/>
            <ac:spMk id="14" creationId="{BEBD8AF6-56CC-49CF-97CC-7E439FA155EC}"/>
          </ac:spMkLst>
        </pc:spChg>
        <pc:spChg chg="mod">
          <ac:chgData name="Sejna, Jakub" userId="3e8d4618-49af-45f5-864b-c413ebb49679" providerId="ADAL" clId="{12E05353-C5F2-4B79-B0E2-E5444FD24C95}" dt="2022-12-01T14:41:15.103" v="19" actId="6549"/>
          <ac:spMkLst>
            <pc:docMk/>
            <pc:sldMk cId="2179572736" sldId="367"/>
            <ac:spMk id="32" creationId="{D4F1B025-0D3F-4800-9776-30B882CC2568}"/>
          </ac:spMkLst>
        </pc:spChg>
        <pc:spChg chg="del">
          <ac:chgData name="Sejna, Jakub" userId="3e8d4618-49af-45f5-864b-c413ebb49679" providerId="ADAL" clId="{12E05353-C5F2-4B79-B0E2-E5444FD24C95}" dt="2022-12-01T14:37:51.063" v="10" actId="478"/>
          <ac:spMkLst>
            <pc:docMk/>
            <pc:sldMk cId="2179572736" sldId="367"/>
            <ac:spMk id="37" creationId="{281CFED0-2538-48EC-AF95-38E9873A2AA2}"/>
          </ac:spMkLst>
        </pc:spChg>
        <pc:spChg chg="mod">
          <ac:chgData name="Sejna, Jakub" userId="3e8d4618-49af-45f5-864b-c413ebb49679" providerId="ADAL" clId="{12E05353-C5F2-4B79-B0E2-E5444FD24C95}" dt="2022-12-01T16:10:27.969" v="162" actId="6549"/>
          <ac:spMkLst>
            <pc:docMk/>
            <pc:sldMk cId="2179572736" sldId="367"/>
            <ac:spMk id="38" creationId="{57947177-2D3C-44C8-B724-076A725331AE}"/>
          </ac:spMkLst>
        </pc:spChg>
        <pc:picChg chg="del">
          <ac:chgData name="Sejna, Jakub" userId="3e8d4618-49af-45f5-864b-c413ebb49679" providerId="ADAL" clId="{12E05353-C5F2-4B79-B0E2-E5444FD24C95}" dt="2022-12-01T14:37:48.933" v="9" actId="478"/>
          <ac:picMkLst>
            <pc:docMk/>
            <pc:sldMk cId="2179572736" sldId="367"/>
            <ac:picMk id="11" creationId="{45476537-B059-44DA-AE72-9D732C8E0385}"/>
          </ac:picMkLst>
        </pc:picChg>
        <pc:picChg chg="del">
          <ac:chgData name="Sejna, Jakub" userId="3e8d4618-49af-45f5-864b-c413ebb49679" providerId="ADAL" clId="{12E05353-C5F2-4B79-B0E2-E5444FD24C95}" dt="2022-12-01T14:37:48.933" v="9" actId="478"/>
          <ac:picMkLst>
            <pc:docMk/>
            <pc:sldMk cId="2179572736" sldId="367"/>
            <ac:picMk id="13" creationId="{2E358F79-1763-4219-B720-9931263BFF11}"/>
          </ac:picMkLst>
        </pc:picChg>
      </pc:sldChg>
      <pc:sldChg chg="addSp delSp modSp add mod delAnim">
        <pc:chgData name="Sejna, Jakub" userId="3e8d4618-49af-45f5-864b-c413ebb49679" providerId="ADAL" clId="{12E05353-C5F2-4B79-B0E2-E5444FD24C95}" dt="2022-12-01T14:44:08.232" v="50" actId="20577"/>
        <pc:sldMkLst>
          <pc:docMk/>
          <pc:sldMk cId="2485726306" sldId="368"/>
        </pc:sldMkLst>
        <pc:spChg chg="add">
          <ac:chgData name="Sejna, Jakub" userId="3e8d4618-49af-45f5-864b-c413ebb49679" providerId="ADAL" clId="{12E05353-C5F2-4B79-B0E2-E5444FD24C95}" dt="2022-12-01T14:43:09.972" v="38"/>
          <ac:spMkLst>
            <pc:docMk/>
            <pc:sldMk cId="2485726306" sldId="368"/>
            <ac:spMk id="2" creationId="{3F17C17F-7A8F-451A-87EB-05F8EDAE044B}"/>
          </ac:spMkLst>
        </pc:spChg>
        <pc:spChg chg="mod">
          <ac:chgData name="Sejna, Jakub" userId="3e8d4618-49af-45f5-864b-c413ebb49679" providerId="ADAL" clId="{12E05353-C5F2-4B79-B0E2-E5444FD24C95}" dt="2022-12-01T14:44:08.232" v="50" actId="20577"/>
          <ac:spMkLst>
            <pc:docMk/>
            <pc:sldMk cId="2485726306" sldId="368"/>
            <ac:spMk id="28" creationId="{07463AA3-1802-4C8F-9A6C-2C154DAE7B17}"/>
          </ac:spMkLst>
        </pc:spChg>
        <pc:spChg chg="mod">
          <ac:chgData name="Sejna, Jakub" userId="3e8d4618-49af-45f5-864b-c413ebb49679" providerId="ADAL" clId="{12E05353-C5F2-4B79-B0E2-E5444FD24C95}" dt="2022-12-01T14:41:08.727" v="17" actId="6549"/>
          <ac:spMkLst>
            <pc:docMk/>
            <pc:sldMk cId="2485726306" sldId="368"/>
            <ac:spMk id="32" creationId="{D4F1B025-0D3F-4800-9776-30B882CC2568}"/>
          </ac:spMkLst>
        </pc:spChg>
        <pc:picChg chg="mod">
          <ac:chgData name="Sejna, Jakub" userId="3e8d4618-49af-45f5-864b-c413ebb49679" providerId="ADAL" clId="{12E05353-C5F2-4B79-B0E2-E5444FD24C95}" dt="2022-12-01T14:43:05.941" v="35" actId="1076"/>
          <ac:picMkLst>
            <pc:docMk/>
            <pc:sldMk cId="2485726306" sldId="368"/>
            <ac:picMk id="3" creationId="{D3CAFA8D-60A9-430A-9F72-87D6B703302B}"/>
          </ac:picMkLst>
        </pc:picChg>
        <pc:picChg chg="add del mod modCrop">
          <ac:chgData name="Sejna, Jakub" userId="3e8d4618-49af-45f5-864b-c413ebb49679" providerId="ADAL" clId="{12E05353-C5F2-4B79-B0E2-E5444FD24C95}" dt="2022-12-01T14:43:51.421" v="43" actId="478"/>
          <ac:picMkLst>
            <pc:docMk/>
            <pc:sldMk cId="2485726306" sldId="368"/>
            <ac:picMk id="6" creationId="{78A8505E-FB6E-4265-B6E6-17B31CA7A37F}"/>
          </ac:picMkLst>
        </pc:picChg>
        <pc:picChg chg="add mod">
          <ac:chgData name="Sejna, Jakub" userId="3e8d4618-49af-45f5-864b-c413ebb49679" providerId="ADAL" clId="{12E05353-C5F2-4B79-B0E2-E5444FD24C95}" dt="2022-12-01T14:43:59.845" v="45" actId="1076"/>
          <ac:picMkLst>
            <pc:docMk/>
            <pc:sldMk cId="2485726306" sldId="368"/>
            <ac:picMk id="8" creationId="{C44E224C-BA3F-483F-BA61-F012664129E4}"/>
          </ac:picMkLst>
        </pc:picChg>
        <pc:picChg chg="del mod">
          <ac:chgData name="Sejna, Jakub" userId="3e8d4618-49af-45f5-864b-c413ebb49679" providerId="ADAL" clId="{12E05353-C5F2-4B79-B0E2-E5444FD24C95}" dt="2022-12-01T14:43:08.445" v="37" actId="478"/>
          <ac:picMkLst>
            <pc:docMk/>
            <pc:sldMk cId="2485726306" sldId="368"/>
            <ac:picMk id="21" creationId="{16E466AB-80C8-4430-AACE-5508194DDFCF}"/>
          </ac:picMkLst>
        </pc:picChg>
      </pc:sldChg>
      <pc:sldChg chg="addSp modSp add mod">
        <pc:chgData name="Sejna, Jakub" userId="3e8d4618-49af-45f5-864b-c413ebb49679" providerId="ADAL" clId="{12E05353-C5F2-4B79-B0E2-E5444FD24C95}" dt="2022-12-01T16:03:27.077" v="109" actId="1076"/>
        <pc:sldMkLst>
          <pc:docMk/>
          <pc:sldMk cId="654328176" sldId="369"/>
        </pc:sldMkLst>
        <pc:spChg chg="mod">
          <ac:chgData name="Sejna, Jakub" userId="3e8d4618-49af-45f5-864b-c413ebb49679" providerId="ADAL" clId="{12E05353-C5F2-4B79-B0E2-E5444FD24C95}" dt="2022-12-01T16:02:48.129" v="107" actId="6549"/>
          <ac:spMkLst>
            <pc:docMk/>
            <pc:sldMk cId="654328176" sldId="369"/>
            <ac:spMk id="23" creationId="{32C1561B-C636-405F-91E6-B1DECAE0970C}"/>
          </ac:spMkLst>
        </pc:spChg>
        <pc:spChg chg="add mod">
          <ac:chgData name="Sejna, Jakub" userId="3e8d4618-49af-45f5-864b-c413ebb49679" providerId="ADAL" clId="{12E05353-C5F2-4B79-B0E2-E5444FD24C95}" dt="2022-12-01T16:03:27.077" v="109" actId="1076"/>
          <ac:spMkLst>
            <pc:docMk/>
            <pc:sldMk cId="654328176" sldId="369"/>
            <ac:spMk id="29" creationId="{863539CC-0F32-4C88-966D-2D4CAD4065A0}"/>
          </ac:spMkLst>
        </pc:spChg>
      </pc:sldChg>
      <pc:sldChg chg="add">
        <pc:chgData name="Sejna, Jakub" userId="3e8d4618-49af-45f5-864b-c413ebb49679" providerId="ADAL" clId="{12E05353-C5F2-4B79-B0E2-E5444FD24C95}" dt="2022-12-01T16:14:46.865" v="173" actId="2890"/>
        <pc:sldMkLst>
          <pc:docMk/>
          <pc:sldMk cId="1631768065" sldId="370"/>
        </pc:sldMkLst>
      </pc:sldChg>
      <pc:sldChg chg="addSp delSp modSp add mod modAnim">
        <pc:chgData name="Sejna, Jakub" userId="3e8d4618-49af-45f5-864b-c413ebb49679" providerId="ADAL" clId="{12E05353-C5F2-4B79-B0E2-E5444FD24C95}" dt="2022-12-01T18:54:28.126" v="591" actId="22"/>
        <pc:sldMkLst>
          <pc:docMk/>
          <pc:sldMk cId="773924530" sldId="371"/>
        </pc:sldMkLst>
        <pc:spChg chg="add mod">
          <ac:chgData name="Sejna, Jakub" userId="3e8d4618-49af-45f5-864b-c413ebb49679" providerId="ADAL" clId="{12E05353-C5F2-4B79-B0E2-E5444FD24C95}" dt="2022-12-01T17:48:59.584" v="558" actId="1076"/>
          <ac:spMkLst>
            <pc:docMk/>
            <pc:sldMk cId="773924530" sldId="371"/>
            <ac:spMk id="7" creationId="{6345CA87-FD6D-4F4A-93FB-70D74EA07CF7}"/>
          </ac:spMkLst>
        </pc:spChg>
        <pc:spChg chg="add mod">
          <ac:chgData name="Sejna, Jakub" userId="3e8d4618-49af-45f5-864b-c413ebb49679" providerId="ADAL" clId="{12E05353-C5F2-4B79-B0E2-E5444FD24C95}" dt="2022-12-01T17:48:55.875" v="556" actId="1076"/>
          <ac:spMkLst>
            <pc:docMk/>
            <pc:sldMk cId="773924530" sldId="371"/>
            <ac:spMk id="18" creationId="{6C078EF2-12F3-4191-8D71-232281FDC3FA}"/>
          </ac:spMkLst>
        </pc:spChg>
        <pc:spChg chg="del">
          <ac:chgData name="Sejna, Jakub" userId="3e8d4618-49af-45f5-864b-c413ebb49679" providerId="ADAL" clId="{12E05353-C5F2-4B79-B0E2-E5444FD24C95}" dt="2022-12-01T17:41:40.071" v="514" actId="478"/>
          <ac:spMkLst>
            <pc:docMk/>
            <pc:sldMk cId="773924530" sldId="371"/>
            <ac:spMk id="23" creationId="{32C1561B-C636-405F-91E6-B1DECAE0970C}"/>
          </ac:spMkLst>
        </pc:spChg>
        <pc:spChg chg="del">
          <ac:chgData name="Sejna, Jakub" userId="3e8d4618-49af-45f5-864b-c413ebb49679" providerId="ADAL" clId="{12E05353-C5F2-4B79-B0E2-E5444FD24C95}" dt="2022-12-01T17:48:34.416" v="550" actId="478"/>
          <ac:spMkLst>
            <pc:docMk/>
            <pc:sldMk cId="773924530" sldId="371"/>
            <ac:spMk id="24" creationId="{1613D3BF-F38B-452F-B683-77462FCA841B}"/>
          </ac:spMkLst>
        </pc:spChg>
        <pc:spChg chg="del mod">
          <ac:chgData name="Sejna, Jakub" userId="3e8d4618-49af-45f5-864b-c413ebb49679" providerId="ADAL" clId="{12E05353-C5F2-4B79-B0E2-E5444FD24C95}" dt="2022-12-01T17:41:42.093" v="515" actId="478"/>
          <ac:spMkLst>
            <pc:docMk/>
            <pc:sldMk cId="773924530" sldId="371"/>
            <ac:spMk id="28" creationId="{07463AA3-1802-4C8F-9A6C-2C154DAE7B17}"/>
          </ac:spMkLst>
        </pc:spChg>
        <pc:grpChg chg="add mod">
          <ac:chgData name="Sejna, Jakub" userId="3e8d4618-49af-45f5-864b-c413ebb49679" providerId="ADAL" clId="{12E05353-C5F2-4B79-B0E2-E5444FD24C95}" dt="2022-12-01T17:48:55.875" v="556" actId="1076"/>
          <ac:grpSpMkLst>
            <pc:docMk/>
            <pc:sldMk cId="773924530" sldId="371"/>
            <ac:grpSpMk id="11" creationId="{612D626E-B07E-4DCA-8BC3-39A5F16123DB}"/>
          </ac:grpSpMkLst>
        </pc:grpChg>
        <pc:grpChg chg="add mod">
          <ac:chgData name="Sejna, Jakub" userId="3e8d4618-49af-45f5-864b-c413ebb49679" providerId="ADAL" clId="{12E05353-C5F2-4B79-B0E2-E5444FD24C95}" dt="2022-12-01T17:48:59.584" v="558" actId="1076"/>
          <ac:grpSpMkLst>
            <pc:docMk/>
            <pc:sldMk cId="773924530" sldId="371"/>
            <ac:grpSpMk id="12" creationId="{01F42CDD-9D7E-4F5A-8DC5-9F923B982D73}"/>
          </ac:grpSpMkLst>
        </pc:grpChg>
        <pc:picChg chg="add del">
          <ac:chgData name="Sejna, Jakub" userId="3e8d4618-49af-45f5-864b-c413ebb49679" providerId="ADAL" clId="{12E05353-C5F2-4B79-B0E2-E5444FD24C95}" dt="2022-12-01T17:41:38.061" v="512" actId="478"/>
          <ac:picMkLst>
            <pc:docMk/>
            <pc:sldMk cId="773924530" sldId="371"/>
            <ac:picMk id="3" creationId="{62E409E9-F907-4E2E-86AF-71B8142E0BCE}"/>
          </ac:picMkLst>
        </pc:picChg>
        <pc:picChg chg="add del">
          <ac:chgData name="Sejna, Jakub" userId="3e8d4618-49af-45f5-864b-c413ebb49679" providerId="ADAL" clId="{12E05353-C5F2-4B79-B0E2-E5444FD24C95}" dt="2022-12-01T18:54:28.126" v="591" actId="22"/>
          <ac:picMkLst>
            <pc:docMk/>
            <pc:sldMk cId="773924530" sldId="371"/>
            <ac:picMk id="14" creationId="{A712BEFB-5066-4271-88A6-863D9236DD0B}"/>
          </ac:picMkLst>
        </pc:picChg>
        <pc:picChg chg="add del">
          <ac:chgData name="Sejna, Jakub" userId="3e8d4618-49af-45f5-864b-c413ebb49679" providerId="ADAL" clId="{12E05353-C5F2-4B79-B0E2-E5444FD24C95}" dt="2022-12-01T17:46:05.084" v="517" actId="478"/>
          <ac:picMkLst>
            <pc:docMk/>
            <pc:sldMk cId="773924530" sldId="371"/>
            <ac:picMk id="5122" creationId="{FA1C5809-E528-4767-8DF1-5A9FF1768EE5}"/>
          </ac:picMkLst>
        </pc:picChg>
        <pc:picChg chg="add mod">
          <ac:chgData name="Sejna, Jakub" userId="3e8d4618-49af-45f5-864b-c413ebb49679" providerId="ADAL" clId="{12E05353-C5F2-4B79-B0E2-E5444FD24C95}" dt="2022-12-01T17:48:59.584" v="558" actId="1076"/>
          <ac:picMkLst>
            <pc:docMk/>
            <pc:sldMk cId="773924530" sldId="371"/>
            <ac:picMk id="5124" creationId="{BAD1F585-C85F-49E8-8F35-B0E203E46B63}"/>
          </ac:picMkLst>
        </pc:picChg>
        <pc:picChg chg="add mod">
          <ac:chgData name="Sejna, Jakub" userId="3e8d4618-49af-45f5-864b-c413ebb49679" providerId="ADAL" clId="{12E05353-C5F2-4B79-B0E2-E5444FD24C95}" dt="2022-12-01T17:48:55.875" v="556" actId="1076"/>
          <ac:picMkLst>
            <pc:docMk/>
            <pc:sldMk cId="773924530" sldId="371"/>
            <ac:picMk id="5126" creationId="{A62E63A1-24A1-473C-AF8B-3A78B48C4477}"/>
          </ac:picMkLst>
        </pc:picChg>
        <pc:cxnChg chg="add mod">
          <ac:chgData name="Sejna, Jakub" userId="3e8d4618-49af-45f5-864b-c413ebb49679" providerId="ADAL" clId="{12E05353-C5F2-4B79-B0E2-E5444FD24C95}" dt="2022-12-01T17:48:59.584" v="558" actId="1076"/>
          <ac:cxnSpMkLst>
            <pc:docMk/>
            <pc:sldMk cId="773924530" sldId="371"/>
            <ac:cxnSpMk id="5" creationId="{87904A16-A12D-4B47-B29F-395FB77D299E}"/>
          </ac:cxnSpMkLst>
        </pc:cxnChg>
        <pc:cxnChg chg="add mod">
          <ac:chgData name="Sejna, Jakub" userId="3e8d4618-49af-45f5-864b-c413ebb49679" providerId="ADAL" clId="{12E05353-C5F2-4B79-B0E2-E5444FD24C95}" dt="2022-12-01T17:48:55.875" v="556" actId="1076"/>
          <ac:cxnSpMkLst>
            <pc:docMk/>
            <pc:sldMk cId="773924530" sldId="371"/>
            <ac:cxnSpMk id="17" creationId="{DDFA6613-DB3A-4D2E-947B-9FDC396A2CAE}"/>
          </ac:cxnSpMkLst>
        </pc:cxnChg>
        <pc:cxnChg chg="mod">
          <ac:chgData name="Sejna, Jakub" userId="3e8d4618-49af-45f5-864b-c413ebb49679" providerId="ADAL" clId="{12E05353-C5F2-4B79-B0E2-E5444FD24C95}" dt="2022-12-01T17:48:36.804" v="552" actId="1076"/>
          <ac:cxnSpMkLst>
            <pc:docMk/>
            <pc:sldMk cId="773924530" sldId="371"/>
            <ac:cxnSpMk id="33" creationId="{34736AA0-99E1-48A1-8CEB-7D8860FFFA1E}"/>
          </ac:cxnSpMkLst>
        </pc:cxnChg>
      </pc:sldChg>
      <pc:sldChg chg="addSp delSp modSp add mod ord">
        <pc:chgData name="Sejna, Jakub" userId="3e8d4618-49af-45f5-864b-c413ebb49679" providerId="ADAL" clId="{12E05353-C5F2-4B79-B0E2-E5444FD24C95}" dt="2022-12-01T17:23:43.086" v="360" actId="21"/>
        <pc:sldMkLst>
          <pc:docMk/>
          <pc:sldMk cId="2398433919" sldId="372"/>
        </pc:sldMkLst>
        <pc:picChg chg="add mod">
          <ac:chgData name="Sejna, Jakub" userId="3e8d4618-49af-45f5-864b-c413ebb49679" providerId="ADAL" clId="{12E05353-C5F2-4B79-B0E2-E5444FD24C95}" dt="2022-12-01T17:09:30.061" v="199"/>
          <ac:picMkLst>
            <pc:docMk/>
            <pc:sldMk cId="2398433919" sldId="372"/>
            <ac:picMk id="3" creationId="{8D6CD1AE-2461-4114-8CD4-0B61B8395C8D}"/>
          </ac:picMkLst>
        </pc:picChg>
        <pc:picChg chg="del">
          <ac:chgData name="Sejna, Jakub" userId="3e8d4618-49af-45f5-864b-c413ebb49679" providerId="ADAL" clId="{12E05353-C5F2-4B79-B0E2-E5444FD24C95}" dt="2022-12-01T17:09:32.755" v="200" actId="478"/>
          <ac:picMkLst>
            <pc:docMk/>
            <pc:sldMk cId="2398433919" sldId="372"/>
            <ac:picMk id="6" creationId="{846F4A0B-80C4-40E8-A8CB-0521359E223B}"/>
          </ac:picMkLst>
        </pc:picChg>
        <pc:picChg chg="del">
          <ac:chgData name="Sejna, Jakub" userId="3e8d4618-49af-45f5-864b-c413ebb49679" providerId="ADAL" clId="{12E05353-C5F2-4B79-B0E2-E5444FD24C95}" dt="2022-12-01T17:09:33.416" v="201" actId="478"/>
          <ac:picMkLst>
            <pc:docMk/>
            <pc:sldMk cId="2398433919" sldId="372"/>
            <ac:picMk id="8" creationId="{604A3D40-0DE5-48A0-9E58-46F92FB3AFC9}"/>
          </ac:picMkLst>
        </pc:picChg>
        <pc:picChg chg="add del mod">
          <ac:chgData name="Sejna, Jakub" userId="3e8d4618-49af-45f5-864b-c413ebb49679" providerId="ADAL" clId="{12E05353-C5F2-4B79-B0E2-E5444FD24C95}" dt="2022-12-01T17:23:43.086" v="360" actId="21"/>
          <ac:picMkLst>
            <pc:docMk/>
            <pc:sldMk cId="2398433919" sldId="372"/>
            <ac:picMk id="9" creationId="{C8D32494-7213-4783-BA8F-A6A1F7A8B143}"/>
          </ac:picMkLst>
        </pc:picChg>
      </pc:sldChg>
      <pc:sldChg chg="addSp delSp modSp add mod">
        <pc:chgData name="Sejna, Jakub" userId="3e8d4618-49af-45f5-864b-c413ebb49679" providerId="ADAL" clId="{12E05353-C5F2-4B79-B0E2-E5444FD24C95}" dt="2022-12-01T17:20:16.291" v="345" actId="14100"/>
        <pc:sldMkLst>
          <pc:docMk/>
          <pc:sldMk cId="2670187314" sldId="373"/>
        </pc:sldMkLst>
        <pc:spChg chg="add mod">
          <ac:chgData name="Sejna, Jakub" userId="3e8d4618-49af-45f5-864b-c413ebb49679" providerId="ADAL" clId="{12E05353-C5F2-4B79-B0E2-E5444FD24C95}" dt="2022-12-01T17:19:25.218" v="322" actId="1076"/>
          <ac:spMkLst>
            <pc:docMk/>
            <pc:sldMk cId="2670187314" sldId="373"/>
            <ac:spMk id="5" creationId="{5D665EDF-AA15-47B6-9A61-A12B1093D9C8}"/>
          </ac:spMkLst>
        </pc:spChg>
        <pc:spChg chg="del">
          <ac:chgData name="Sejna, Jakub" userId="3e8d4618-49af-45f5-864b-c413ebb49679" providerId="ADAL" clId="{12E05353-C5F2-4B79-B0E2-E5444FD24C95}" dt="2022-12-01T17:17:41.663" v="308" actId="478"/>
          <ac:spMkLst>
            <pc:docMk/>
            <pc:sldMk cId="2670187314" sldId="373"/>
            <ac:spMk id="11" creationId="{D8D6F7DF-08BE-4FE2-B92C-9C3A112B8D03}"/>
          </ac:spMkLst>
        </pc:spChg>
        <pc:spChg chg="add mod">
          <ac:chgData name="Sejna, Jakub" userId="3e8d4618-49af-45f5-864b-c413ebb49679" providerId="ADAL" clId="{12E05353-C5F2-4B79-B0E2-E5444FD24C95}" dt="2022-12-01T17:19:28.841" v="324" actId="1076"/>
          <ac:spMkLst>
            <pc:docMk/>
            <pc:sldMk cId="2670187314" sldId="373"/>
            <ac:spMk id="12" creationId="{E86B27B1-9B6C-41B3-97C5-24D1A58D9535}"/>
          </ac:spMkLst>
        </pc:spChg>
        <pc:spChg chg="add mod">
          <ac:chgData name="Sejna, Jakub" userId="3e8d4618-49af-45f5-864b-c413ebb49679" providerId="ADAL" clId="{12E05353-C5F2-4B79-B0E2-E5444FD24C95}" dt="2022-12-01T17:19:39.542" v="334" actId="20577"/>
          <ac:spMkLst>
            <pc:docMk/>
            <pc:sldMk cId="2670187314" sldId="373"/>
            <ac:spMk id="13" creationId="{1A36FBCF-EF26-41ED-94A5-8CE9577793C2}"/>
          </ac:spMkLst>
        </pc:spChg>
        <pc:spChg chg="add mod">
          <ac:chgData name="Sejna, Jakub" userId="3e8d4618-49af-45f5-864b-c413ebb49679" providerId="ADAL" clId="{12E05353-C5F2-4B79-B0E2-E5444FD24C95}" dt="2022-12-01T17:19:37.591" v="331" actId="20577"/>
          <ac:spMkLst>
            <pc:docMk/>
            <pc:sldMk cId="2670187314" sldId="373"/>
            <ac:spMk id="14" creationId="{40EB0289-728E-4B92-8CC0-F90DFFD15F00}"/>
          </ac:spMkLst>
        </pc:spChg>
        <pc:spChg chg="del">
          <ac:chgData name="Sejna, Jakub" userId="3e8d4618-49af-45f5-864b-c413ebb49679" providerId="ADAL" clId="{12E05353-C5F2-4B79-B0E2-E5444FD24C95}" dt="2022-12-01T17:17:41.663" v="308" actId="478"/>
          <ac:spMkLst>
            <pc:docMk/>
            <pc:sldMk cId="2670187314" sldId="373"/>
            <ac:spMk id="19" creationId="{586B8B90-0866-4C80-A690-C11244BEA9DF}"/>
          </ac:spMkLst>
        </pc:spChg>
        <pc:spChg chg="del">
          <ac:chgData name="Sejna, Jakub" userId="3e8d4618-49af-45f5-864b-c413ebb49679" providerId="ADAL" clId="{12E05353-C5F2-4B79-B0E2-E5444FD24C95}" dt="2022-12-01T17:17:41.663" v="308" actId="478"/>
          <ac:spMkLst>
            <pc:docMk/>
            <pc:sldMk cId="2670187314" sldId="373"/>
            <ac:spMk id="24" creationId="{1613D3BF-F38B-452F-B683-77462FCA841B}"/>
          </ac:spMkLst>
        </pc:spChg>
        <pc:picChg chg="add">
          <ac:chgData name="Sejna, Jakub" userId="3e8d4618-49af-45f5-864b-c413ebb49679" providerId="ADAL" clId="{12E05353-C5F2-4B79-B0E2-E5444FD24C95}" dt="2022-12-01T17:17:42.046" v="309" actId="22"/>
          <ac:picMkLst>
            <pc:docMk/>
            <pc:sldMk cId="2670187314" sldId="373"/>
            <ac:picMk id="3" creationId="{CFE1C39F-B258-4342-9AA6-6C990DD28A34}"/>
          </ac:picMkLst>
        </pc:picChg>
        <pc:picChg chg="del">
          <ac:chgData name="Sejna, Jakub" userId="3e8d4618-49af-45f5-864b-c413ebb49679" providerId="ADAL" clId="{12E05353-C5F2-4B79-B0E2-E5444FD24C95}" dt="2022-12-01T17:17:41.663" v="308" actId="478"/>
          <ac:picMkLst>
            <pc:docMk/>
            <pc:sldMk cId="2670187314" sldId="373"/>
            <ac:picMk id="6" creationId="{846F4A0B-80C4-40E8-A8CB-0521359E223B}"/>
          </ac:picMkLst>
        </pc:picChg>
        <pc:picChg chg="del">
          <ac:chgData name="Sejna, Jakub" userId="3e8d4618-49af-45f5-864b-c413ebb49679" providerId="ADAL" clId="{12E05353-C5F2-4B79-B0E2-E5444FD24C95}" dt="2022-12-01T17:17:41.663" v="308" actId="478"/>
          <ac:picMkLst>
            <pc:docMk/>
            <pc:sldMk cId="2670187314" sldId="373"/>
            <ac:picMk id="10" creationId="{425A4218-E607-49EC-A2A4-73211333B53F}"/>
          </ac:picMkLst>
        </pc:picChg>
        <pc:cxnChg chg="add mod">
          <ac:chgData name="Sejna, Jakub" userId="3e8d4618-49af-45f5-864b-c413ebb49679" providerId="ADAL" clId="{12E05353-C5F2-4B79-B0E2-E5444FD24C95}" dt="2022-12-01T17:19:49.353" v="336" actId="13822"/>
          <ac:cxnSpMkLst>
            <pc:docMk/>
            <pc:sldMk cId="2670187314" sldId="373"/>
            <ac:cxnSpMk id="8" creationId="{C269F0B9-1871-482F-BAFC-9DFD5DDFD11D}"/>
          </ac:cxnSpMkLst>
        </pc:cxnChg>
        <pc:cxnChg chg="add mod">
          <ac:chgData name="Sejna, Jakub" userId="3e8d4618-49af-45f5-864b-c413ebb49679" providerId="ADAL" clId="{12E05353-C5F2-4B79-B0E2-E5444FD24C95}" dt="2022-12-01T17:20:04.397" v="339" actId="14100"/>
          <ac:cxnSpMkLst>
            <pc:docMk/>
            <pc:sldMk cId="2670187314" sldId="373"/>
            <ac:cxnSpMk id="16" creationId="{0DCB3629-E1D2-45C4-A87B-19E72EDE8C8C}"/>
          </ac:cxnSpMkLst>
        </pc:cxnChg>
        <pc:cxnChg chg="add mod">
          <ac:chgData name="Sejna, Jakub" userId="3e8d4618-49af-45f5-864b-c413ebb49679" providerId="ADAL" clId="{12E05353-C5F2-4B79-B0E2-E5444FD24C95}" dt="2022-12-01T17:20:10.762" v="342" actId="14100"/>
          <ac:cxnSpMkLst>
            <pc:docMk/>
            <pc:sldMk cId="2670187314" sldId="373"/>
            <ac:cxnSpMk id="20" creationId="{FA6E67A3-DCC2-4D16-AC90-F11677A72C39}"/>
          </ac:cxnSpMkLst>
        </pc:cxnChg>
        <pc:cxnChg chg="add mod">
          <ac:chgData name="Sejna, Jakub" userId="3e8d4618-49af-45f5-864b-c413ebb49679" providerId="ADAL" clId="{12E05353-C5F2-4B79-B0E2-E5444FD24C95}" dt="2022-12-01T17:20:16.291" v="345" actId="14100"/>
          <ac:cxnSpMkLst>
            <pc:docMk/>
            <pc:sldMk cId="2670187314" sldId="373"/>
            <ac:cxnSpMk id="22" creationId="{38C92E0D-18BD-47C4-B061-3D5C14116F84}"/>
          </ac:cxnSpMkLst>
        </pc:cxnChg>
      </pc:sldChg>
      <pc:sldChg chg="addSp delSp modSp add mod">
        <pc:chgData name="Sejna, Jakub" userId="3e8d4618-49af-45f5-864b-c413ebb49679" providerId="ADAL" clId="{12E05353-C5F2-4B79-B0E2-E5444FD24C95}" dt="2022-12-01T18:49:43.538" v="589" actId="20577"/>
        <pc:sldMkLst>
          <pc:docMk/>
          <pc:sldMk cId="1765091955" sldId="374"/>
        </pc:sldMkLst>
        <pc:spChg chg="del">
          <ac:chgData name="Sejna, Jakub" userId="3e8d4618-49af-45f5-864b-c413ebb49679" providerId="ADAL" clId="{12E05353-C5F2-4B79-B0E2-E5444FD24C95}" dt="2022-12-01T17:21:33.822" v="347" actId="478"/>
          <ac:spMkLst>
            <pc:docMk/>
            <pc:sldMk cId="1765091955" sldId="374"/>
            <ac:spMk id="5" creationId="{5D665EDF-AA15-47B6-9A61-A12B1093D9C8}"/>
          </ac:spMkLst>
        </pc:spChg>
        <pc:spChg chg="del">
          <ac:chgData name="Sejna, Jakub" userId="3e8d4618-49af-45f5-864b-c413ebb49679" providerId="ADAL" clId="{12E05353-C5F2-4B79-B0E2-E5444FD24C95}" dt="2022-12-01T17:21:33.822" v="347" actId="478"/>
          <ac:spMkLst>
            <pc:docMk/>
            <pc:sldMk cId="1765091955" sldId="374"/>
            <ac:spMk id="12" creationId="{E86B27B1-9B6C-41B3-97C5-24D1A58D9535}"/>
          </ac:spMkLst>
        </pc:spChg>
        <pc:spChg chg="del">
          <ac:chgData name="Sejna, Jakub" userId="3e8d4618-49af-45f5-864b-c413ebb49679" providerId="ADAL" clId="{12E05353-C5F2-4B79-B0E2-E5444FD24C95}" dt="2022-12-01T17:21:33.822" v="347" actId="478"/>
          <ac:spMkLst>
            <pc:docMk/>
            <pc:sldMk cId="1765091955" sldId="374"/>
            <ac:spMk id="13" creationId="{1A36FBCF-EF26-41ED-94A5-8CE9577793C2}"/>
          </ac:spMkLst>
        </pc:spChg>
        <pc:spChg chg="del">
          <ac:chgData name="Sejna, Jakub" userId="3e8d4618-49af-45f5-864b-c413ebb49679" providerId="ADAL" clId="{12E05353-C5F2-4B79-B0E2-E5444FD24C95}" dt="2022-12-01T17:21:33.822" v="347" actId="478"/>
          <ac:spMkLst>
            <pc:docMk/>
            <pc:sldMk cId="1765091955" sldId="374"/>
            <ac:spMk id="14" creationId="{40EB0289-728E-4B92-8CC0-F90DFFD15F00}"/>
          </ac:spMkLst>
        </pc:spChg>
        <pc:spChg chg="add mod">
          <ac:chgData name="Sejna, Jakub" userId="3e8d4618-49af-45f5-864b-c413ebb49679" providerId="ADAL" clId="{12E05353-C5F2-4B79-B0E2-E5444FD24C95}" dt="2022-12-01T17:33:29.745" v="484" actId="1076"/>
          <ac:spMkLst>
            <pc:docMk/>
            <pc:sldMk cId="1765091955" sldId="374"/>
            <ac:spMk id="19" creationId="{422E9C36-08F7-47F2-8F20-B26AAB342662}"/>
          </ac:spMkLst>
        </pc:spChg>
        <pc:spChg chg="add mod">
          <ac:chgData name="Sejna, Jakub" userId="3e8d4618-49af-45f5-864b-c413ebb49679" providerId="ADAL" clId="{12E05353-C5F2-4B79-B0E2-E5444FD24C95}" dt="2022-12-01T17:33:29.745" v="484" actId="1076"/>
          <ac:spMkLst>
            <pc:docMk/>
            <pc:sldMk cId="1765091955" sldId="374"/>
            <ac:spMk id="21" creationId="{D090EA82-4A13-409F-9FFC-5B9CA864FF78}"/>
          </ac:spMkLst>
        </pc:spChg>
        <pc:spChg chg="add del mod">
          <ac:chgData name="Sejna, Jakub" userId="3e8d4618-49af-45f5-864b-c413ebb49679" providerId="ADAL" clId="{12E05353-C5F2-4B79-B0E2-E5444FD24C95}" dt="2022-12-01T17:27:53.667" v="445" actId="21"/>
          <ac:spMkLst>
            <pc:docMk/>
            <pc:sldMk cId="1765091955" sldId="374"/>
            <ac:spMk id="24" creationId="{0422068C-6290-485A-9243-BDA3074EDCFD}"/>
          </ac:spMkLst>
        </pc:spChg>
        <pc:spChg chg="add del mod">
          <ac:chgData name="Sejna, Jakub" userId="3e8d4618-49af-45f5-864b-c413ebb49679" providerId="ADAL" clId="{12E05353-C5F2-4B79-B0E2-E5444FD24C95}" dt="2022-12-01T17:33:30.266" v="486" actId="478"/>
          <ac:spMkLst>
            <pc:docMk/>
            <pc:sldMk cId="1765091955" sldId="374"/>
            <ac:spMk id="26" creationId="{5562FFDB-74F6-4542-A97D-623ACC1F38B9}"/>
          </ac:spMkLst>
        </pc:spChg>
        <pc:spChg chg="add del mod">
          <ac:chgData name="Sejna, Jakub" userId="3e8d4618-49af-45f5-864b-c413ebb49679" providerId="ADAL" clId="{12E05353-C5F2-4B79-B0E2-E5444FD24C95}" dt="2022-12-01T17:33:29.985" v="485" actId="478"/>
          <ac:spMkLst>
            <pc:docMk/>
            <pc:sldMk cId="1765091955" sldId="374"/>
            <ac:spMk id="27" creationId="{7E6F561B-6AF2-40AD-B362-2425926D55E8}"/>
          </ac:spMkLst>
        </pc:spChg>
        <pc:spChg chg="add mod">
          <ac:chgData name="Sejna, Jakub" userId="3e8d4618-49af-45f5-864b-c413ebb49679" providerId="ADAL" clId="{12E05353-C5F2-4B79-B0E2-E5444FD24C95}" dt="2022-12-01T17:35:37.037" v="507" actId="1076"/>
          <ac:spMkLst>
            <pc:docMk/>
            <pc:sldMk cId="1765091955" sldId="374"/>
            <ac:spMk id="28" creationId="{C575C87C-370E-4AE4-9129-BD96A1A72D3A}"/>
          </ac:spMkLst>
        </pc:spChg>
        <pc:graphicFrameChg chg="add del mod modGraphic">
          <ac:chgData name="Sejna, Jakub" userId="3e8d4618-49af-45f5-864b-c413ebb49679" providerId="ADAL" clId="{12E05353-C5F2-4B79-B0E2-E5444FD24C95}" dt="2022-12-01T17:27:06.824" v="432" actId="478"/>
          <ac:graphicFrameMkLst>
            <pc:docMk/>
            <pc:sldMk cId="1765091955" sldId="374"/>
            <ac:graphicFrameMk id="15" creationId="{E1015E74-F588-4E92-9613-4B91669DE5AF}"/>
          </ac:graphicFrameMkLst>
        </pc:graphicFrameChg>
        <pc:graphicFrameChg chg="add del mod modGraphic">
          <ac:chgData name="Sejna, Jakub" userId="3e8d4618-49af-45f5-864b-c413ebb49679" providerId="ADAL" clId="{12E05353-C5F2-4B79-B0E2-E5444FD24C95}" dt="2022-12-01T17:34:23.414" v="503" actId="20577"/>
          <ac:graphicFrameMkLst>
            <pc:docMk/>
            <pc:sldMk cId="1765091955" sldId="374"/>
            <ac:graphicFrameMk id="17" creationId="{FB2AC620-59D8-43D4-8675-663AA2EB71B9}"/>
          </ac:graphicFrameMkLst>
        </pc:graphicFrameChg>
        <pc:graphicFrameChg chg="add del mod">
          <ac:chgData name="Sejna, Jakub" userId="3e8d4618-49af-45f5-864b-c413ebb49679" providerId="ADAL" clId="{12E05353-C5F2-4B79-B0E2-E5444FD24C95}" dt="2022-12-01T17:27:39.912" v="441" actId="478"/>
          <ac:graphicFrameMkLst>
            <pc:docMk/>
            <pc:sldMk cId="1765091955" sldId="374"/>
            <ac:graphicFrameMk id="23" creationId="{C57E1C04-5529-4473-9511-60C561CA5D31}"/>
          </ac:graphicFrameMkLst>
        </pc:graphicFrameChg>
        <pc:graphicFrameChg chg="add del mod modGraphic">
          <ac:chgData name="Sejna, Jakub" userId="3e8d4618-49af-45f5-864b-c413ebb49679" providerId="ADAL" clId="{12E05353-C5F2-4B79-B0E2-E5444FD24C95}" dt="2022-12-01T18:49:43.538" v="589" actId="20577"/>
          <ac:graphicFrameMkLst>
            <pc:docMk/>
            <pc:sldMk cId="1765091955" sldId="374"/>
            <ac:graphicFrameMk id="25" creationId="{BB06CC10-599C-4C28-8F19-3532A3A0920C}"/>
          </ac:graphicFrameMkLst>
        </pc:graphicFrameChg>
        <pc:picChg chg="del">
          <ac:chgData name="Sejna, Jakub" userId="3e8d4618-49af-45f5-864b-c413ebb49679" providerId="ADAL" clId="{12E05353-C5F2-4B79-B0E2-E5444FD24C95}" dt="2022-12-01T17:21:33.822" v="347" actId="478"/>
          <ac:picMkLst>
            <pc:docMk/>
            <pc:sldMk cId="1765091955" sldId="374"/>
            <ac:picMk id="3" creationId="{CFE1C39F-B258-4342-9AA6-6C990DD28A34}"/>
          </ac:picMkLst>
        </pc:picChg>
        <pc:picChg chg="add del mod">
          <ac:chgData name="Sejna, Jakub" userId="3e8d4618-49af-45f5-864b-c413ebb49679" providerId="ADAL" clId="{12E05353-C5F2-4B79-B0E2-E5444FD24C95}" dt="2022-12-01T17:22:16.934" v="351" actId="478"/>
          <ac:picMkLst>
            <pc:docMk/>
            <pc:sldMk cId="1765091955" sldId="374"/>
            <ac:picMk id="6" creationId="{54A23560-7A0D-44C4-95DD-CF18EA433B9A}"/>
          </ac:picMkLst>
        </pc:picChg>
        <pc:picChg chg="add mod">
          <ac:chgData name="Sejna, Jakub" userId="3e8d4618-49af-45f5-864b-c413ebb49679" providerId="ADAL" clId="{12E05353-C5F2-4B79-B0E2-E5444FD24C95}" dt="2022-12-01T17:33:29.745" v="484" actId="1076"/>
          <ac:picMkLst>
            <pc:docMk/>
            <pc:sldMk cId="1765091955" sldId="374"/>
            <ac:picMk id="9" creationId="{40D00A88-BDC4-454C-B653-F9B86B55A9D4}"/>
          </ac:picMkLst>
        </pc:picChg>
        <pc:picChg chg="add mod modCrop">
          <ac:chgData name="Sejna, Jakub" userId="3e8d4618-49af-45f5-864b-c413ebb49679" providerId="ADAL" clId="{12E05353-C5F2-4B79-B0E2-E5444FD24C95}" dt="2022-12-01T17:33:29.745" v="484" actId="1076"/>
          <ac:picMkLst>
            <pc:docMk/>
            <pc:sldMk cId="1765091955" sldId="374"/>
            <ac:picMk id="11" creationId="{E0374096-46C0-4E90-B077-84E067CE7BD2}"/>
          </ac:picMkLst>
        </pc:picChg>
        <pc:picChg chg="add mod modCrop">
          <ac:chgData name="Sejna, Jakub" userId="3e8d4618-49af-45f5-864b-c413ebb49679" providerId="ADAL" clId="{12E05353-C5F2-4B79-B0E2-E5444FD24C95}" dt="2022-12-01T17:34:08.816" v="495" actId="732"/>
          <ac:picMkLst>
            <pc:docMk/>
            <pc:sldMk cId="1765091955" sldId="374"/>
            <ac:picMk id="18" creationId="{EAADBEC9-4DDB-4AF0-ACC8-13AF80F8E6EE}"/>
          </ac:picMkLst>
        </pc:picChg>
        <pc:cxnChg chg="del">
          <ac:chgData name="Sejna, Jakub" userId="3e8d4618-49af-45f5-864b-c413ebb49679" providerId="ADAL" clId="{12E05353-C5F2-4B79-B0E2-E5444FD24C95}" dt="2022-12-01T17:21:33.822" v="347" actId="478"/>
          <ac:cxnSpMkLst>
            <pc:docMk/>
            <pc:sldMk cId="1765091955" sldId="374"/>
            <ac:cxnSpMk id="8" creationId="{C269F0B9-1871-482F-BAFC-9DFD5DDFD11D}"/>
          </ac:cxnSpMkLst>
        </pc:cxnChg>
        <pc:cxnChg chg="del mod">
          <ac:chgData name="Sejna, Jakub" userId="3e8d4618-49af-45f5-864b-c413ebb49679" providerId="ADAL" clId="{12E05353-C5F2-4B79-B0E2-E5444FD24C95}" dt="2022-12-01T17:21:33.822" v="347" actId="478"/>
          <ac:cxnSpMkLst>
            <pc:docMk/>
            <pc:sldMk cId="1765091955" sldId="374"/>
            <ac:cxnSpMk id="16" creationId="{0DCB3629-E1D2-45C4-A87B-19E72EDE8C8C}"/>
          </ac:cxnSpMkLst>
        </pc:cxnChg>
        <pc:cxnChg chg="del mod">
          <ac:chgData name="Sejna, Jakub" userId="3e8d4618-49af-45f5-864b-c413ebb49679" providerId="ADAL" clId="{12E05353-C5F2-4B79-B0E2-E5444FD24C95}" dt="2022-12-01T17:21:33.822" v="347" actId="478"/>
          <ac:cxnSpMkLst>
            <pc:docMk/>
            <pc:sldMk cId="1765091955" sldId="374"/>
            <ac:cxnSpMk id="20" creationId="{FA6E67A3-DCC2-4D16-AC90-F11677A72C39}"/>
          </ac:cxnSpMkLst>
        </pc:cxnChg>
        <pc:cxnChg chg="del mod">
          <ac:chgData name="Sejna, Jakub" userId="3e8d4618-49af-45f5-864b-c413ebb49679" providerId="ADAL" clId="{12E05353-C5F2-4B79-B0E2-E5444FD24C95}" dt="2022-12-01T17:21:33.822" v="347" actId="478"/>
          <ac:cxnSpMkLst>
            <pc:docMk/>
            <pc:sldMk cId="1765091955" sldId="374"/>
            <ac:cxnSpMk id="22" creationId="{38C92E0D-18BD-47C4-B061-3D5C14116F84}"/>
          </ac:cxnSpMkLst>
        </pc:cxnChg>
      </pc:sldChg>
      <pc:sldChg chg="addSp delSp modSp add mod">
        <pc:chgData name="Sejna, Jakub" userId="3e8d4618-49af-45f5-864b-c413ebb49679" providerId="ADAL" clId="{12E05353-C5F2-4B79-B0E2-E5444FD24C95}" dt="2022-12-01T18:46:50.405" v="566" actId="14100"/>
        <pc:sldMkLst>
          <pc:docMk/>
          <pc:sldMk cId="1085011846" sldId="375"/>
        </pc:sldMkLst>
        <pc:spChg chg="del">
          <ac:chgData name="Sejna, Jakub" userId="3e8d4618-49af-45f5-864b-c413ebb49679" providerId="ADAL" clId="{12E05353-C5F2-4B79-B0E2-E5444FD24C95}" dt="2022-12-01T18:46:47.258" v="565" actId="478"/>
          <ac:spMkLst>
            <pc:docMk/>
            <pc:sldMk cId="1085011846" sldId="375"/>
            <ac:spMk id="23" creationId="{32C1561B-C636-405F-91E6-B1DECAE0970C}"/>
          </ac:spMkLst>
        </pc:spChg>
        <pc:spChg chg="mod">
          <ac:chgData name="Sejna, Jakub" userId="3e8d4618-49af-45f5-864b-c413ebb49679" providerId="ADAL" clId="{12E05353-C5F2-4B79-B0E2-E5444FD24C95}" dt="2022-12-01T18:46:44.519" v="564" actId="1076"/>
          <ac:spMkLst>
            <pc:docMk/>
            <pc:sldMk cId="1085011846" sldId="375"/>
            <ac:spMk id="28" creationId="{07463AA3-1802-4C8F-9A6C-2C154DAE7B17}"/>
          </ac:spMkLst>
        </pc:spChg>
        <pc:picChg chg="del">
          <ac:chgData name="Sejna, Jakub" userId="3e8d4618-49af-45f5-864b-c413ebb49679" providerId="ADAL" clId="{12E05353-C5F2-4B79-B0E2-E5444FD24C95}" dt="2022-12-01T18:45:57.990" v="560" actId="478"/>
          <ac:picMkLst>
            <pc:docMk/>
            <pc:sldMk cId="1085011846" sldId="375"/>
            <ac:picMk id="3" creationId="{62E409E9-F907-4E2E-86AF-71B8142E0BCE}"/>
          </ac:picMkLst>
        </pc:picChg>
        <pc:picChg chg="add mod">
          <ac:chgData name="Sejna, Jakub" userId="3e8d4618-49af-45f5-864b-c413ebb49679" providerId="ADAL" clId="{12E05353-C5F2-4B79-B0E2-E5444FD24C95}" dt="2022-12-01T18:46:50.405" v="566" actId="14100"/>
          <ac:picMkLst>
            <pc:docMk/>
            <pc:sldMk cId="1085011846" sldId="375"/>
            <ac:picMk id="6146" creationId="{58718D3C-A580-4546-858C-904A9A7C2CF1}"/>
          </ac:picMkLst>
        </pc:picChg>
      </pc:sldChg>
      <pc:sldChg chg="addSp delSp modSp add mod modAnim">
        <pc:chgData name="Sejna, Jakub" userId="3e8d4618-49af-45f5-864b-c413ebb49679" providerId="ADAL" clId="{12E05353-C5F2-4B79-B0E2-E5444FD24C95}" dt="2022-12-01T18:59:27.025" v="653" actId="1076"/>
        <pc:sldMkLst>
          <pc:docMk/>
          <pc:sldMk cId="2606863000" sldId="376"/>
        </pc:sldMkLst>
        <pc:spChg chg="add mod">
          <ac:chgData name="Sejna, Jakub" userId="3e8d4618-49af-45f5-864b-c413ebb49679" providerId="ADAL" clId="{12E05353-C5F2-4B79-B0E2-E5444FD24C95}" dt="2022-12-01T18:56:59.317" v="619" actId="1076"/>
          <ac:spMkLst>
            <pc:docMk/>
            <pc:sldMk cId="2606863000" sldId="376"/>
            <ac:spMk id="15" creationId="{00E2BB7A-34B2-4EA8-ADD2-65F8EA06F117}"/>
          </ac:spMkLst>
        </pc:spChg>
        <pc:spChg chg="add mod">
          <ac:chgData name="Sejna, Jakub" userId="3e8d4618-49af-45f5-864b-c413ebb49679" providerId="ADAL" clId="{12E05353-C5F2-4B79-B0E2-E5444FD24C95}" dt="2022-12-01T18:57:13.385" v="628" actId="1076"/>
          <ac:spMkLst>
            <pc:docMk/>
            <pc:sldMk cId="2606863000" sldId="376"/>
            <ac:spMk id="23" creationId="{FF3B9B02-043F-4792-B928-5C32DEEF471A}"/>
          </ac:spMkLst>
        </pc:spChg>
        <pc:spChg chg="add mod">
          <ac:chgData name="Sejna, Jakub" userId="3e8d4618-49af-45f5-864b-c413ebb49679" providerId="ADAL" clId="{12E05353-C5F2-4B79-B0E2-E5444FD24C95}" dt="2022-12-01T18:57:16.941" v="629" actId="1076"/>
          <ac:spMkLst>
            <pc:docMk/>
            <pc:sldMk cId="2606863000" sldId="376"/>
            <ac:spMk id="24" creationId="{1AF26713-324A-4070-9512-BBCB299A82CD}"/>
          </ac:spMkLst>
        </pc:spChg>
        <pc:spChg chg="add mod">
          <ac:chgData name="Sejna, Jakub" userId="3e8d4618-49af-45f5-864b-c413ebb49679" providerId="ADAL" clId="{12E05353-C5F2-4B79-B0E2-E5444FD24C95}" dt="2022-12-01T18:58:45.061" v="642" actId="20577"/>
          <ac:spMkLst>
            <pc:docMk/>
            <pc:sldMk cId="2606863000" sldId="376"/>
            <ac:spMk id="29" creationId="{313E78A7-BB0F-4670-AF9D-ECD5C610EDBE}"/>
          </ac:spMkLst>
        </pc:spChg>
        <pc:spChg chg="add mod">
          <ac:chgData name="Sejna, Jakub" userId="3e8d4618-49af-45f5-864b-c413ebb49679" providerId="ADAL" clId="{12E05353-C5F2-4B79-B0E2-E5444FD24C95}" dt="2022-12-01T18:58:50.606" v="646" actId="20577"/>
          <ac:spMkLst>
            <pc:docMk/>
            <pc:sldMk cId="2606863000" sldId="376"/>
            <ac:spMk id="30" creationId="{57A6501E-8A8F-4916-A45A-5FC07D875DD5}"/>
          </ac:spMkLst>
        </pc:spChg>
        <pc:spChg chg="add mod">
          <ac:chgData name="Sejna, Jakub" userId="3e8d4618-49af-45f5-864b-c413ebb49679" providerId="ADAL" clId="{12E05353-C5F2-4B79-B0E2-E5444FD24C95}" dt="2022-12-01T18:59:27.025" v="653" actId="1076"/>
          <ac:spMkLst>
            <pc:docMk/>
            <pc:sldMk cId="2606863000" sldId="376"/>
            <ac:spMk id="31" creationId="{3C6B6087-A59F-4CDE-9577-8215035A8D1E}"/>
          </ac:spMkLst>
        </pc:spChg>
        <pc:grpChg chg="del">
          <ac:chgData name="Sejna, Jakub" userId="3e8d4618-49af-45f5-864b-c413ebb49679" providerId="ADAL" clId="{12E05353-C5F2-4B79-B0E2-E5444FD24C95}" dt="2022-12-01T18:54:34.397" v="593" actId="478"/>
          <ac:grpSpMkLst>
            <pc:docMk/>
            <pc:sldMk cId="2606863000" sldId="376"/>
            <ac:grpSpMk id="11" creationId="{612D626E-B07E-4DCA-8BC3-39A5F16123DB}"/>
          </ac:grpSpMkLst>
        </pc:grpChg>
        <pc:grpChg chg="del">
          <ac:chgData name="Sejna, Jakub" userId="3e8d4618-49af-45f5-864b-c413ebb49679" providerId="ADAL" clId="{12E05353-C5F2-4B79-B0E2-E5444FD24C95}" dt="2022-12-01T18:54:34.397" v="593" actId="478"/>
          <ac:grpSpMkLst>
            <pc:docMk/>
            <pc:sldMk cId="2606863000" sldId="376"/>
            <ac:grpSpMk id="12" creationId="{01F42CDD-9D7E-4F5A-8DC5-9F923B982D73}"/>
          </ac:grpSpMkLst>
        </pc:grpChg>
        <pc:picChg chg="add mod">
          <ac:chgData name="Sejna, Jakub" userId="3e8d4618-49af-45f5-864b-c413ebb49679" providerId="ADAL" clId="{12E05353-C5F2-4B79-B0E2-E5444FD24C95}" dt="2022-12-01T18:56:07.188" v="607" actId="14100"/>
          <ac:picMkLst>
            <pc:docMk/>
            <pc:sldMk cId="2606863000" sldId="376"/>
            <ac:picMk id="3" creationId="{3F214CD0-23C2-46B0-B02C-3DF87B0AF9EF}"/>
          </ac:picMkLst>
        </pc:picChg>
        <pc:picChg chg="add mod">
          <ac:chgData name="Sejna, Jakub" userId="3e8d4618-49af-45f5-864b-c413ebb49679" providerId="ADAL" clId="{12E05353-C5F2-4B79-B0E2-E5444FD24C95}" dt="2022-12-01T18:56:09.302" v="608" actId="1076"/>
          <ac:picMkLst>
            <pc:docMk/>
            <pc:sldMk cId="2606863000" sldId="376"/>
            <ac:picMk id="8" creationId="{3F25A0FD-16A9-45DA-8052-25080335FE73}"/>
          </ac:picMkLst>
        </pc:picChg>
        <pc:picChg chg="add mod">
          <ac:chgData name="Sejna, Jakub" userId="3e8d4618-49af-45f5-864b-c413ebb49679" providerId="ADAL" clId="{12E05353-C5F2-4B79-B0E2-E5444FD24C95}" dt="2022-12-01T18:56:11.289" v="609" actId="1076"/>
          <ac:picMkLst>
            <pc:docMk/>
            <pc:sldMk cId="2606863000" sldId="376"/>
            <ac:picMk id="10" creationId="{79BA381C-10C3-4767-B10D-94798511B5E7}"/>
          </ac:picMkLst>
        </pc:picChg>
        <pc:picChg chg="add mod">
          <ac:chgData name="Sejna, Jakub" userId="3e8d4618-49af-45f5-864b-c413ebb49679" providerId="ADAL" clId="{12E05353-C5F2-4B79-B0E2-E5444FD24C95}" dt="2022-12-01T18:56:12.616" v="610" actId="1076"/>
          <ac:picMkLst>
            <pc:docMk/>
            <pc:sldMk cId="2606863000" sldId="376"/>
            <ac:picMk id="14" creationId="{FCC32A24-A586-4DF6-A437-BCEADBB95DE4}"/>
          </ac:picMkLst>
        </pc:picChg>
        <pc:picChg chg="add mod">
          <ac:chgData name="Sejna, Jakub" userId="3e8d4618-49af-45f5-864b-c413ebb49679" providerId="ADAL" clId="{12E05353-C5F2-4B79-B0E2-E5444FD24C95}" dt="2022-12-01T18:58:40.564" v="639" actId="1076"/>
          <ac:picMkLst>
            <pc:docMk/>
            <pc:sldMk cId="2606863000" sldId="376"/>
            <ac:picMk id="19" creationId="{C1BAA7D9-49FF-462C-8CC9-1DE9681C0451}"/>
          </ac:picMkLst>
        </pc:picChg>
        <pc:picChg chg="add mod">
          <ac:chgData name="Sejna, Jakub" userId="3e8d4618-49af-45f5-864b-c413ebb49679" providerId="ADAL" clId="{12E05353-C5F2-4B79-B0E2-E5444FD24C95}" dt="2022-12-01T18:58:42.776" v="640" actId="1076"/>
          <ac:picMkLst>
            <pc:docMk/>
            <pc:sldMk cId="2606863000" sldId="376"/>
            <ac:picMk id="21" creationId="{471E3045-826F-4EE0-8841-614B55EEB2F0}"/>
          </ac:picMkLst>
        </pc:picChg>
        <pc:picChg chg="add mod">
          <ac:chgData name="Sejna, Jakub" userId="3e8d4618-49af-45f5-864b-c413ebb49679" providerId="ADAL" clId="{12E05353-C5F2-4B79-B0E2-E5444FD24C95}" dt="2022-12-01T18:59:22.625" v="649" actId="1076"/>
          <ac:picMkLst>
            <pc:docMk/>
            <pc:sldMk cId="2606863000" sldId="376"/>
            <ac:picMk id="25" creationId="{B13A5281-9199-435F-83A3-0250A579AFB3}"/>
          </ac:picMkLst>
        </pc:picChg>
      </pc:sldChg>
      <pc:sldChg chg="addSp delSp modSp new mod ord">
        <pc:chgData name="Sejna, Jakub" userId="3e8d4618-49af-45f5-864b-c413ebb49679" providerId="ADAL" clId="{12E05353-C5F2-4B79-B0E2-E5444FD24C95}" dt="2022-12-02T08:04:05.791" v="795" actId="20577"/>
        <pc:sldMkLst>
          <pc:docMk/>
          <pc:sldMk cId="3205719373" sldId="377"/>
        </pc:sldMkLst>
        <pc:spChg chg="del">
          <ac:chgData name="Sejna, Jakub" userId="3e8d4618-49af-45f5-864b-c413ebb49679" providerId="ADAL" clId="{12E05353-C5F2-4B79-B0E2-E5444FD24C95}" dt="2022-12-02T07:48:00.878" v="655" actId="478"/>
          <ac:spMkLst>
            <pc:docMk/>
            <pc:sldMk cId="3205719373" sldId="377"/>
            <ac:spMk id="2" creationId="{A0555DD3-62CC-482A-8533-915FD7CA49AD}"/>
          </ac:spMkLst>
        </pc:spChg>
        <pc:spChg chg="del">
          <ac:chgData name="Sejna, Jakub" userId="3e8d4618-49af-45f5-864b-c413ebb49679" providerId="ADAL" clId="{12E05353-C5F2-4B79-B0E2-E5444FD24C95}" dt="2022-12-02T07:48:02.205" v="656" actId="478"/>
          <ac:spMkLst>
            <pc:docMk/>
            <pc:sldMk cId="3205719373" sldId="377"/>
            <ac:spMk id="3" creationId="{212D6E12-292F-49D8-AED1-0656DAB566F3}"/>
          </ac:spMkLst>
        </pc:spChg>
        <pc:spChg chg="add mod">
          <ac:chgData name="Sejna, Jakub" userId="3e8d4618-49af-45f5-864b-c413ebb49679" providerId="ADAL" clId="{12E05353-C5F2-4B79-B0E2-E5444FD24C95}" dt="2022-12-02T08:03:13.225" v="776" actId="20577"/>
          <ac:spMkLst>
            <pc:docMk/>
            <pc:sldMk cId="3205719373" sldId="377"/>
            <ac:spMk id="9" creationId="{6FF0B5B4-F7BD-454B-B52A-158AEC1A9AD3}"/>
          </ac:spMkLst>
        </pc:spChg>
        <pc:spChg chg="add mod">
          <ac:chgData name="Sejna, Jakub" userId="3e8d4618-49af-45f5-864b-c413ebb49679" providerId="ADAL" clId="{12E05353-C5F2-4B79-B0E2-E5444FD24C95}" dt="2022-12-02T08:02:48.993" v="766"/>
          <ac:spMkLst>
            <pc:docMk/>
            <pc:sldMk cId="3205719373" sldId="377"/>
            <ac:spMk id="24" creationId="{42697780-F160-4516-A847-F25BA48C1480}"/>
          </ac:spMkLst>
        </pc:spChg>
        <pc:spChg chg="add mod">
          <ac:chgData name="Sejna, Jakub" userId="3e8d4618-49af-45f5-864b-c413ebb49679" providerId="ADAL" clId="{12E05353-C5F2-4B79-B0E2-E5444FD24C95}" dt="2022-12-02T08:03:17.899" v="778" actId="1076"/>
          <ac:spMkLst>
            <pc:docMk/>
            <pc:sldMk cId="3205719373" sldId="377"/>
            <ac:spMk id="25" creationId="{71F1841B-FFAA-476B-B151-EC5CB934EC57}"/>
          </ac:spMkLst>
        </pc:spChg>
        <pc:spChg chg="add mod">
          <ac:chgData name="Sejna, Jakub" userId="3e8d4618-49af-45f5-864b-c413ebb49679" providerId="ADAL" clId="{12E05353-C5F2-4B79-B0E2-E5444FD24C95}" dt="2022-12-02T08:03:23.019" v="780" actId="1076"/>
          <ac:spMkLst>
            <pc:docMk/>
            <pc:sldMk cId="3205719373" sldId="377"/>
            <ac:spMk id="26" creationId="{7AF8D63D-22E5-48D2-BA35-4CF50BA3660E}"/>
          </ac:spMkLst>
        </pc:spChg>
        <pc:spChg chg="add mod">
          <ac:chgData name="Sejna, Jakub" userId="3e8d4618-49af-45f5-864b-c413ebb49679" providerId="ADAL" clId="{12E05353-C5F2-4B79-B0E2-E5444FD24C95}" dt="2022-12-02T08:03:36.590" v="784" actId="1076"/>
          <ac:spMkLst>
            <pc:docMk/>
            <pc:sldMk cId="3205719373" sldId="377"/>
            <ac:spMk id="27" creationId="{D27B9364-617B-4CE1-BB2D-5FB1FE1AB44B}"/>
          </ac:spMkLst>
        </pc:spChg>
        <pc:spChg chg="add mod">
          <ac:chgData name="Sejna, Jakub" userId="3e8d4618-49af-45f5-864b-c413ebb49679" providerId="ADAL" clId="{12E05353-C5F2-4B79-B0E2-E5444FD24C95}" dt="2022-12-02T08:03:46.335" v="787" actId="20577"/>
          <ac:spMkLst>
            <pc:docMk/>
            <pc:sldMk cId="3205719373" sldId="377"/>
            <ac:spMk id="28" creationId="{6179DF3C-C88C-42F6-8EB6-CCDA172894E3}"/>
          </ac:spMkLst>
        </pc:spChg>
        <pc:spChg chg="add mod">
          <ac:chgData name="Sejna, Jakub" userId="3e8d4618-49af-45f5-864b-c413ebb49679" providerId="ADAL" clId="{12E05353-C5F2-4B79-B0E2-E5444FD24C95}" dt="2022-12-02T08:03:55.898" v="790" actId="20577"/>
          <ac:spMkLst>
            <pc:docMk/>
            <pc:sldMk cId="3205719373" sldId="377"/>
            <ac:spMk id="29" creationId="{5DADDD09-8454-4649-AC20-4ED16C123025}"/>
          </ac:spMkLst>
        </pc:spChg>
        <pc:spChg chg="add mod">
          <ac:chgData name="Sejna, Jakub" userId="3e8d4618-49af-45f5-864b-c413ebb49679" providerId="ADAL" clId="{12E05353-C5F2-4B79-B0E2-E5444FD24C95}" dt="2022-12-02T08:04:05.791" v="795" actId="20577"/>
          <ac:spMkLst>
            <pc:docMk/>
            <pc:sldMk cId="3205719373" sldId="377"/>
            <ac:spMk id="30" creationId="{1686F8F7-DF3C-4633-A8C3-B686A175F37E}"/>
          </ac:spMkLst>
        </pc:spChg>
        <pc:picChg chg="add mod">
          <ac:chgData name="Sejna, Jakub" userId="3e8d4618-49af-45f5-864b-c413ebb49679" providerId="ADAL" clId="{12E05353-C5F2-4B79-B0E2-E5444FD24C95}" dt="2022-12-02T08:02:41.184" v="758" actId="1076"/>
          <ac:picMkLst>
            <pc:docMk/>
            <pc:sldMk cId="3205719373" sldId="377"/>
            <ac:picMk id="1026" creationId="{7D058267-4B15-4A0F-A4C7-7D8E15122B06}"/>
          </ac:picMkLst>
        </pc:picChg>
        <pc:picChg chg="add mod">
          <ac:chgData name="Sejna, Jakub" userId="3e8d4618-49af-45f5-864b-c413ebb49679" providerId="ADAL" clId="{12E05353-C5F2-4B79-B0E2-E5444FD24C95}" dt="2022-12-02T08:02:56.791" v="770" actId="1076"/>
          <ac:picMkLst>
            <pc:docMk/>
            <pc:sldMk cId="3205719373" sldId="377"/>
            <ac:picMk id="1028" creationId="{20D466D3-FE89-40BC-9ADA-6144741DF1E1}"/>
          </ac:picMkLst>
        </pc:picChg>
        <pc:picChg chg="add mod">
          <ac:chgData name="Sejna, Jakub" userId="3e8d4618-49af-45f5-864b-c413ebb49679" providerId="ADAL" clId="{12E05353-C5F2-4B79-B0E2-E5444FD24C95}" dt="2022-12-02T07:53:14.967" v="676" actId="1076"/>
          <ac:picMkLst>
            <pc:docMk/>
            <pc:sldMk cId="3205719373" sldId="377"/>
            <ac:picMk id="1030" creationId="{2125CCF1-C8F7-4B67-9154-5D6411EDE18C}"/>
          </ac:picMkLst>
        </pc:picChg>
        <pc:picChg chg="add mod">
          <ac:chgData name="Sejna, Jakub" userId="3e8d4618-49af-45f5-864b-c413ebb49679" providerId="ADAL" clId="{12E05353-C5F2-4B79-B0E2-E5444FD24C95}" dt="2022-12-02T07:53:30.903" v="684" actId="1076"/>
          <ac:picMkLst>
            <pc:docMk/>
            <pc:sldMk cId="3205719373" sldId="377"/>
            <ac:picMk id="1032" creationId="{D61C5FE7-101B-4E43-8695-761F370C87C7}"/>
          </ac:picMkLst>
        </pc:picChg>
        <pc:picChg chg="add mod">
          <ac:chgData name="Sejna, Jakub" userId="3e8d4618-49af-45f5-864b-c413ebb49679" providerId="ADAL" clId="{12E05353-C5F2-4B79-B0E2-E5444FD24C95}" dt="2022-12-02T08:03:33.152" v="783" actId="1076"/>
          <ac:picMkLst>
            <pc:docMk/>
            <pc:sldMk cId="3205719373" sldId="377"/>
            <ac:picMk id="1034" creationId="{8EAC75A2-A497-4DA6-B4E2-BA40FBB895BC}"/>
          </ac:picMkLst>
        </pc:picChg>
        <pc:picChg chg="add mod">
          <ac:chgData name="Sejna, Jakub" userId="3e8d4618-49af-45f5-864b-c413ebb49679" providerId="ADAL" clId="{12E05353-C5F2-4B79-B0E2-E5444FD24C95}" dt="2022-12-02T07:55:18.079" v="694" actId="1076"/>
          <ac:picMkLst>
            <pc:docMk/>
            <pc:sldMk cId="3205719373" sldId="377"/>
            <ac:picMk id="1036" creationId="{F2B1FD88-FA87-45FD-AC5F-14474F695739}"/>
          </ac:picMkLst>
        </pc:picChg>
        <pc:picChg chg="add mod">
          <ac:chgData name="Sejna, Jakub" userId="3e8d4618-49af-45f5-864b-c413ebb49679" providerId="ADAL" clId="{12E05353-C5F2-4B79-B0E2-E5444FD24C95}" dt="2022-12-02T07:55:43.323" v="703" actId="1076"/>
          <ac:picMkLst>
            <pc:docMk/>
            <pc:sldMk cId="3205719373" sldId="377"/>
            <ac:picMk id="1038" creationId="{5E07637D-DF37-45EA-87BD-D4259A12D009}"/>
          </ac:picMkLst>
        </pc:picChg>
        <pc:picChg chg="add mod">
          <ac:chgData name="Sejna, Jakub" userId="3e8d4618-49af-45f5-864b-c413ebb49679" providerId="ADAL" clId="{12E05353-C5F2-4B79-B0E2-E5444FD24C95}" dt="2022-12-02T07:55:44.763" v="704" actId="1076"/>
          <ac:picMkLst>
            <pc:docMk/>
            <pc:sldMk cId="3205719373" sldId="377"/>
            <ac:picMk id="1040" creationId="{1413C773-31BA-46C7-B63A-1BC1DD7A6332}"/>
          </ac:picMkLst>
        </pc:picChg>
        <pc:picChg chg="add mod">
          <ac:chgData name="Sejna, Jakub" userId="3e8d4618-49af-45f5-864b-c413ebb49679" providerId="ADAL" clId="{12E05353-C5F2-4B79-B0E2-E5444FD24C95}" dt="2022-12-02T08:04:00.664" v="793" actId="1076"/>
          <ac:picMkLst>
            <pc:docMk/>
            <pc:sldMk cId="3205719373" sldId="377"/>
            <ac:picMk id="1042" creationId="{C7086A5A-6759-4359-ACFD-D1BFF585BC19}"/>
          </ac:picMkLst>
        </pc:picChg>
        <pc:cxnChg chg="add mod">
          <ac:chgData name="Sejna, Jakub" userId="3e8d4618-49af-45f5-864b-c413ebb49679" providerId="ADAL" clId="{12E05353-C5F2-4B79-B0E2-E5444FD24C95}" dt="2022-12-02T07:56:14.866" v="710" actId="208"/>
          <ac:cxnSpMkLst>
            <pc:docMk/>
            <pc:sldMk cId="3205719373" sldId="377"/>
            <ac:cxnSpMk id="6" creationId="{C3B63682-6898-49E3-9404-E0244FFD2E66}"/>
          </ac:cxnSpMkLst>
        </pc:cxnChg>
        <pc:cxnChg chg="add mod">
          <ac:chgData name="Sejna, Jakub" userId="3e8d4618-49af-45f5-864b-c413ebb49679" providerId="ADAL" clId="{12E05353-C5F2-4B79-B0E2-E5444FD24C95}" dt="2022-12-02T07:56:31.360" v="714" actId="1582"/>
          <ac:cxnSpMkLst>
            <pc:docMk/>
            <pc:sldMk cId="3205719373" sldId="377"/>
            <ac:cxnSpMk id="8" creationId="{31686380-3BD1-4648-8090-979AD3345CC9}"/>
          </ac:cxnSpMkLst>
        </pc:cxnChg>
        <pc:cxnChg chg="add mod">
          <ac:chgData name="Sejna, Jakub" userId="3e8d4618-49af-45f5-864b-c413ebb49679" providerId="ADAL" clId="{12E05353-C5F2-4B79-B0E2-E5444FD24C95}" dt="2022-12-02T07:56:37.419" v="716" actId="1076"/>
          <ac:cxnSpMkLst>
            <pc:docMk/>
            <pc:sldMk cId="3205719373" sldId="377"/>
            <ac:cxnSpMk id="18" creationId="{97D0CA17-523C-4816-8F62-19CC5BE74A13}"/>
          </ac:cxnSpMkLst>
        </pc:cxnChg>
        <pc:cxnChg chg="add mod">
          <ac:chgData name="Sejna, Jakub" userId="3e8d4618-49af-45f5-864b-c413ebb49679" providerId="ADAL" clId="{12E05353-C5F2-4B79-B0E2-E5444FD24C95}" dt="2022-12-02T07:56:41.335" v="718" actId="1076"/>
          <ac:cxnSpMkLst>
            <pc:docMk/>
            <pc:sldMk cId="3205719373" sldId="377"/>
            <ac:cxnSpMk id="19" creationId="{4347FAE0-F697-4CFA-99AA-DA6BF0F93E39}"/>
          </ac:cxnSpMkLst>
        </pc:cxnChg>
        <pc:cxnChg chg="add mod">
          <ac:chgData name="Sejna, Jakub" userId="3e8d4618-49af-45f5-864b-c413ebb49679" providerId="ADAL" clId="{12E05353-C5F2-4B79-B0E2-E5444FD24C95}" dt="2022-12-02T07:56:41.654" v="719"/>
          <ac:cxnSpMkLst>
            <pc:docMk/>
            <pc:sldMk cId="3205719373" sldId="377"/>
            <ac:cxnSpMk id="20" creationId="{D9F79A84-7E9B-4A95-8D94-0E324AA40EFB}"/>
          </ac:cxnSpMkLst>
        </pc:cxnChg>
        <pc:cxnChg chg="add mod">
          <ac:chgData name="Sejna, Jakub" userId="3e8d4618-49af-45f5-864b-c413ebb49679" providerId="ADAL" clId="{12E05353-C5F2-4B79-B0E2-E5444FD24C95}" dt="2022-12-02T07:56:48.159" v="721" actId="1076"/>
          <ac:cxnSpMkLst>
            <pc:docMk/>
            <pc:sldMk cId="3205719373" sldId="377"/>
            <ac:cxnSpMk id="21" creationId="{615C1107-385E-4B33-8B13-F755B2C64C23}"/>
          </ac:cxnSpMkLst>
        </pc:cxnChg>
        <pc:cxnChg chg="add mod">
          <ac:chgData name="Sejna, Jakub" userId="3e8d4618-49af-45f5-864b-c413ebb49679" providerId="ADAL" clId="{12E05353-C5F2-4B79-B0E2-E5444FD24C95}" dt="2022-12-02T07:56:56.556" v="724" actId="1076"/>
          <ac:cxnSpMkLst>
            <pc:docMk/>
            <pc:sldMk cId="3205719373" sldId="377"/>
            <ac:cxnSpMk id="22" creationId="{31430E5B-B451-4ED8-B6C2-C2A05216BC92}"/>
          </ac:cxnSpMkLst>
        </pc:cxnChg>
      </pc:sldChg>
      <pc:sldChg chg="add del">
        <pc:chgData name="Sejna, Jakub" userId="3e8d4618-49af-45f5-864b-c413ebb49679" providerId="ADAL" clId="{12E05353-C5F2-4B79-B0E2-E5444FD24C95}" dt="2022-12-02T07:57:15.886" v="727" actId="47"/>
        <pc:sldMkLst>
          <pc:docMk/>
          <pc:sldMk cId="1329977761" sldId="378"/>
        </pc:sldMkLst>
      </pc:sldChg>
      <pc:sldChg chg="addSp delSp modSp new mod setBg">
        <pc:chgData name="Sejna, Jakub" userId="3e8d4618-49af-45f5-864b-c413ebb49679" providerId="ADAL" clId="{12E05353-C5F2-4B79-B0E2-E5444FD24C95}" dt="2022-12-02T08:19:59.978" v="818" actId="20577"/>
        <pc:sldMkLst>
          <pc:docMk/>
          <pc:sldMk cId="2650406916" sldId="378"/>
        </pc:sldMkLst>
        <pc:spChg chg="del">
          <ac:chgData name="Sejna, Jakub" userId="3e8d4618-49af-45f5-864b-c413ebb49679" providerId="ADAL" clId="{12E05353-C5F2-4B79-B0E2-E5444FD24C95}" dt="2022-12-02T07:58:21.497" v="732" actId="26606"/>
          <ac:spMkLst>
            <pc:docMk/>
            <pc:sldMk cId="2650406916" sldId="378"/>
            <ac:spMk id="2" creationId="{5B1A63C0-116F-4390-9515-363C551AEDCC}"/>
          </ac:spMkLst>
        </pc:spChg>
        <pc:spChg chg="del">
          <ac:chgData name="Sejna, Jakub" userId="3e8d4618-49af-45f5-864b-c413ebb49679" providerId="ADAL" clId="{12E05353-C5F2-4B79-B0E2-E5444FD24C95}" dt="2022-12-02T07:58:21.497" v="732" actId="26606"/>
          <ac:spMkLst>
            <pc:docMk/>
            <pc:sldMk cId="2650406916" sldId="378"/>
            <ac:spMk id="3" creationId="{15673B22-1CE0-4998-9512-E3D7F19F6C47}"/>
          </ac:spMkLst>
        </pc:spChg>
        <pc:spChg chg="mod ord">
          <ac:chgData name="Sejna, Jakub" userId="3e8d4618-49af-45f5-864b-c413ebb49679" providerId="ADAL" clId="{12E05353-C5F2-4B79-B0E2-E5444FD24C95}" dt="2022-12-02T08:02:04.476" v="746" actId="26606"/>
          <ac:spMkLst>
            <pc:docMk/>
            <pc:sldMk cId="2650406916" sldId="378"/>
            <ac:spMk id="4" creationId="{18B1EA8F-B4EB-4895-AC72-5CDEC12F833D}"/>
          </ac:spMkLst>
        </pc:spChg>
        <pc:spChg chg="add mod">
          <ac:chgData name="Sejna, Jakub" userId="3e8d4618-49af-45f5-864b-c413ebb49679" providerId="ADAL" clId="{12E05353-C5F2-4B79-B0E2-E5444FD24C95}" dt="2022-12-02T08:19:50.688" v="815" actId="20577"/>
          <ac:spMkLst>
            <pc:docMk/>
            <pc:sldMk cId="2650406916" sldId="378"/>
            <ac:spMk id="11" creationId="{17BCF0FD-977C-41D9-A538-8D53AE57BF83}"/>
          </ac:spMkLst>
        </pc:spChg>
        <pc:spChg chg="add mod">
          <ac:chgData name="Sejna, Jakub" userId="3e8d4618-49af-45f5-864b-c413ebb49679" providerId="ADAL" clId="{12E05353-C5F2-4B79-B0E2-E5444FD24C95}" dt="2022-12-02T08:05:01.569" v="814" actId="20577"/>
          <ac:spMkLst>
            <pc:docMk/>
            <pc:sldMk cId="2650406916" sldId="378"/>
            <ac:spMk id="12" creationId="{26B7BEE9-B1AF-40BB-AD1D-BBA2F28C0BA0}"/>
          </ac:spMkLst>
        </pc:spChg>
        <pc:spChg chg="add mod">
          <ac:chgData name="Sejna, Jakub" userId="3e8d4618-49af-45f5-864b-c413ebb49679" providerId="ADAL" clId="{12E05353-C5F2-4B79-B0E2-E5444FD24C95}" dt="2022-12-02T08:19:54.090" v="816" actId="20577"/>
          <ac:spMkLst>
            <pc:docMk/>
            <pc:sldMk cId="2650406916" sldId="378"/>
            <ac:spMk id="13" creationId="{3B6923E1-22E4-45D9-BF3A-A055FD25245E}"/>
          </ac:spMkLst>
        </pc:spChg>
        <pc:spChg chg="add mod">
          <ac:chgData name="Sejna, Jakub" userId="3e8d4618-49af-45f5-864b-c413ebb49679" providerId="ADAL" clId="{12E05353-C5F2-4B79-B0E2-E5444FD24C95}" dt="2022-12-02T08:19:59.978" v="818" actId="20577"/>
          <ac:spMkLst>
            <pc:docMk/>
            <pc:sldMk cId="2650406916" sldId="378"/>
            <ac:spMk id="14" creationId="{2860DBD2-D77B-42D6-AB40-848C05315033}"/>
          </ac:spMkLst>
        </pc:spChg>
        <pc:spChg chg="add mod">
          <ac:chgData name="Sejna, Jakub" userId="3e8d4618-49af-45f5-864b-c413ebb49679" providerId="ADAL" clId="{12E05353-C5F2-4B79-B0E2-E5444FD24C95}" dt="2022-12-02T08:19:57.609" v="817" actId="20577"/>
          <ac:spMkLst>
            <pc:docMk/>
            <pc:sldMk cId="2650406916" sldId="378"/>
            <ac:spMk id="15" creationId="{A3AD185E-AE82-47F8-8FF9-5DB578648376}"/>
          </ac:spMkLst>
        </pc:spChg>
        <pc:spChg chg="add del">
          <ac:chgData name="Sejna, Jakub" userId="3e8d4618-49af-45f5-864b-c413ebb49679" providerId="ADAL" clId="{12E05353-C5F2-4B79-B0E2-E5444FD24C95}" dt="2022-12-02T08:02:04.472" v="745" actId="26606"/>
          <ac:spMkLst>
            <pc:docMk/>
            <pc:sldMk cId="2650406916" sldId="378"/>
            <ac:spMk id="2063" creationId="{42A4FC2C-047E-45A5-965D-8E1E3BF09BC6}"/>
          </ac:spMkLst>
        </pc:spChg>
        <pc:picChg chg="add mod ord">
          <ac:chgData name="Sejna, Jakub" userId="3e8d4618-49af-45f5-864b-c413ebb49679" providerId="ADAL" clId="{12E05353-C5F2-4B79-B0E2-E5444FD24C95}" dt="2022-12-02T08:02:04.476" v="746" actId="26606"/>
          <ac:picMkLst>
            <pc:docMk/>
            <pc:sldMk cId="2650406916" sldId="378"/>
            <ac:picMk id="2050" creationId="{49E0DE86-EAD5-4102-8681-10EFACDE993E}"/>
          </ac:picMkLst>
        </pc:picChg>
        <pc:picChg chg="add mod ord">
          <ac:chgData name="Sejna, Jakub" userId="3e8d4618-49af-45f5-864b-c413ebb49679" providerId="ADAL" clId="{12E05353-C5F2-4B79-B0E2-E5444FD24C95}" dt="2022-12-02T08:04:37.140" v="804" actId="1076"/>
          <ac:picMkLst>
            <pc:docMk/>
            <pc:sldMk cId="2650406916" sldId="378"/>
            <ac:picMk id="2052" creationId="{DC33F515-0402-4B02-918C-812E9C35B7F4}"/>
          </ac:picMkLst>
        </pc:picChg>
        <pc:picChg chg="add mod ord">
          <ac:chgData name="Sejna, Jakub" userId="3e8d4618-49af-45f5-864b-c413ebb49679" providerId="ADAL" clId="{12E05353-C5F2-4B79-B0E2-E5444FD24C95}" dt="2022-12-02T08:04:46.540" v="807" actId="1076"/>
          <ac:picMkLst>
            <pc:docMk/>
            <pc:sldMk cId="2650406916" sldId="378"/>
            <ac:picMk id="2054" creationId="{A25F7DC6-19DC-4E3E-AEF5-78FDDF324931}"/>
          </ac:picMkLst>
        </pc:picChg>
        <pc:picChg chg="add mod ord">
          <ac:chgData name="Sejna, Jakub" userId="3e8d4618-49af-45f5-864b-c413ebb49679" providerId="ADAL" clId="{12E05353-C5F2-4B79-B0E2-E5444FD24C95}" dt="2022-12-02T08:04:36.684" v="803" actId="1076"/>
          <ac:picMkLst>
            <pc:docMk/>
            <pc:sldMk cId="2650406916" sldId="378"/>
            <ac:picMk id="2056" creationId="{7FE00393-3FC0-461E-8AA0-7A48DCC1ECC6}"/>
          </ac:picMkLst>
        </pc:picChg>
        <pc:picChg chg="add mod">
          <ac:chgData name="Sejna, Jakub" userId="3e8d4618-49af-45f5-864b-c413ebb49679" providerId="ADAL" clId="{12E05353-C5F2-4B79-B0E2-E5444FD24C95}" dt="2022-12-02T08:02:04.476" v="746" actId="26606"/>
          <ac:picMkLst>
            <pc:docMk/>
            <pc:sldMk cId="2650406916" sldId="378"/>
            <ac:picMk id="2058" creationId="{86B5F5F9-DDB6-4E19-AEBF-16C2D2F2316C}"/>
          </ac:picMkLst>
        </pc:picChg>
      </pc:sldChg>
    </pc:docChg>
  </pc:docChgLst>
  <pc:docChgLst>
    <pc:chgData name="Sejna, Jakub" userId="3e8d4618-49af-45f5-864b-c413ebb49679" providerId="ADAL" clId="{43C824D3-0C29-4E69-AF36-04520A93AEAA}"/>
    <pc:docChg chg="undo custSel addSld delSld modSld sldOrd modSection">
      <pc:chgData name="Sejna, Jakub" userId="3e8d4618-49af-45f5-864b-c413ebb49679" providerId="ADAL" clId="{43C824D3-0C29-4E69-AF36-04520A93AEAA}" dt="2022-11-29T16:29:33.839" v="2538" actId="14100"/>
      <pc:docMkLst>
        <pc:docMk/>
      </pc:docMkLst>
      <pc:sldChg chg="modSp mod">
        <pc:chgData name="Sejna, Jakub" userId="3e8d4618-49af-45f5-864b-c413ebb49679" providerId="ADAL" clId="{43C824D3-0C29-4E69-AF36-04520A93AEAA}" dt="2022-11-29T11:12:56.665" v="8" actId="14100"/>
        <pc:sldMkLst>
          <pc:docMk/>
          <pc:sldMk cId="356549004" sldId="259"/>
        </pc:sldMkLst>
        <pc:spChg chg="mod">
          <ac:chgData name="Sejna, Jakub" userId="3e8d4618-49af-45f5-864b-c413ebb49679" providerId="ADAL" clId="{43C824D3-0C29-4E69-AF36-04520A93AEAA}" dt="2022-11-29T11:12:56.665" v="8" actId="14100"/>
          <ac:spMkLst>
            <pc:docMk/>
            <pc:sldMk cId="356549004" sldId="259"/>
            <ac:spMk id="4" creationId="{EF1EB886-A948-4973-8D1F-A2BE75D94C0A}"/>
          </ac:spMkLst>
        </pc:spChg>
        <pc:spChg chg="mod">
          <ac:chgData name="Sejna, Jakub" userId="3e8d4618-49af-45f5-864b-c413ebb49679" providerId="ADAL" clId="{43C824D3-0C29-4E69-AF36-04520A93AEAA}" dt="2022-11-29T11:11:54.091" v="3" actId="207"/>
          <ac:spMkLst>
            <pc:docMk/>
            <pc:sldMk cId="356549004" sldId="259"/>
            <ac:spMk id="5" creationId="{12BBFF9A-9161-435F-B451-36521197284D}"/>
          </ac:spMkLst>
        </pc:spChg>
      </pc:sldChg>
      <pc:sldChg chg="modSp mod">
        <pc:chgData name="Sejna, Jakub" userId="3e8d4618-49af-45f5-864b-c413ebb49679" providerId="ADAL" clId="{43C824D3-0C29-4E69-AF36-04520A93AEAA}" dt="2022-11-29T16:17:36.151" v="2426" actId="207"/>
        <pc:sldMkLst>
          <pc:docMk/>
          <pc:sldMk cId="1595949218" sldId="285"/>
        </pc:sldMkLst>
        <pc:spChg chg="mod">
          <ac:chgData name="Sejna, Jakub" userId="3e8d4618-49af-45f5-864b-c413ebb49679" providerId="ADAL" clId="{43C824D3-0C29-4E69-AF36-04520A93AEAA}" dt="2022-11-29T16:17:36.151" v="2426" actId="207"/>
          <ac:spMkLst>
            <pc:docMk/>
            <pc:sldMk cId="1595949218" sldId="285"/>
            <ac:spMk id="6" creationId="{511307DA-1D94-4B5E-A045-003AB6082463}"/>
          </ac:spMkLst>
        </pc:spChg>
      </pc:sldChg>
      <pc:sldChg chg="addSp delSp modSp mod delAnim modAnim">
        <pc:chgData name="Sejna, Jakub" userId="3e8d4618-49af-45f5-864b-c413ebb49679" providerId="ADAL" clId="{43C824D3-0C29-4E69-AF36-04520A93AEAA}" dt="2022-11-29T16:25:24.391" v="2475"/>
        <pc:sldMkLst>
          <pc:docMk/>
          <pc:sldMk cId="4083691304" sldId="319"/>
        </pc:sldMkLst>
        <pc:spChg chg="del">
          <ac:chgData name="Sejna, Jakub" userId="3e8d4618-49af-45f5-864b-c413ebb49679" providerId="ADAL" clId="{43C824D3-0C29-4E69-AF36-04520A93AEAA}" dt="2022-11-29T11:31:50.380" v="26" actId="478"/>
          <ac:spMkLst>
            <pc:docMk/>
            <pc:sldMk cId="4083691304" sldId="319"/>
            <ac:spMk id="2" creationId="{ECB43139-D7E3-4C2F-8F8C-E73561A76CC8}"/>
          </ac:spMkLst>
        </pc:spChg>
        <pc:spChg chg="del mod">
          <ac:chgData name="Sejna, Jakub" userId="3e8d4618-49af-45f5-864b-c413ebb49679" providerId="ADAL" clId="{43C824D3-0C29-4E69-AF36-04520A93AEAA}" dt="2022-11-29T11:31:41.008" v="23" actId="478"/>
          <ac:spMkLst>
            <pc:docMk/>
            <pc:sldMk cId="4083691304" sldId="319"/>
            <ac:spMk id="3" creationId="{EF9D4439-3753-4991-A61C-79BEE0EED574}"/>
          </ac:spMkLst>
        </pc:spChg>
        <pc:spChg chg="add mod">
          <ac:chgData name="Sejna, Jakub" userId="3e8d4618-49af-45f5-864b-c413ebb49679" providerId="ADAL" clId="{43C824D3-0C29-4E69-AF36-04520A93AEAA}" dt="2022-11-29T11:34:20.131" v="103" actId="1076"/>
          <ac:spMkLst>
            <pc:docMk/>
            <pc:sldMk cId="4083691304" sldId="319"/>
            <ac:spMk id="4" creationId="{3FD99957-8EF4-4CBE-81C1-5BF9B1BEC473}"/>
          </ac:spMkLst>
        </pc:spChg>
        <pc:spChg chg="add mod">
          <ac:chgData name="Sejna, Jakub" userId="3e8d4618-49af-45f5-864b-c413ebb49679" providerId="ADAL" clId="{43C824D3-0C29-4E69-AF36-04520A93AEAA}" dt="2022-11-29T11:34:20.131" v="103" actId="1076"/>
          <ac:spMkLst>
            <pc:docMk/>
            <pc:sldMk cId="4083691304" sldId="319"/>
            <ac:spMk id="5" creationId="{4F87D31F-3C48-409F-8018-DDAD105B18C6}"/>
          </ac:spMkLst>
        </pc:spChg>
        <pc:spChg chg="mod">
          <ac:chgData name="Sejna, Jakub" userId="3e8d4618-49af-45f5-864b-c413ebb49679" providerId="ADAL" clId="{43C824D3-0C29-4E69-AF36-04520A93AEAA}" dt="2022-11-29T16:25:21.760" v="2474" actId="1076"/>
          <ac:spMkLst>
            <pc:docMk/>
            <pc:sldMk cId="4083691304" sldId="319"/>
            <ac:spMk id="8" creationId="{B55BA213-7F74-4977-A4B9-E450459170FD}"/>
          </ac:spMkLst>
        </pc:spChg>
        <pc:spChg chg="add mod">
          <ac:chgData name="Sejna, Jakub" userId="3e8d4618-49af-45f5-864b-c413ebb49679" providerId="ADAL" clId="{43C824D3-0C29-4E69-AF36-04520A93AEAA}" dt="2022-11-29T11:39:45.860" v="247" actId="20577"/>
          <ac:spMkLst>
            <pc:docMk/>
            <pc:sldMk cId="4083691304" sldId="319"/>
            <ac:spMk id="22" creationId="{6EA1FE65-C86B-45BF-AFEC-BC6D2FDAE593}"/>
          </ac:spMkLst>
        </pc:spChg>
        <pc:spChg chg="mod">
          <ac:chgData name="Sejna, Jakub" userId="3e8d4618-49af-45f5-864b-c413ebb49679" providerId="ADAL" clId="{43C824D3-0C29-4E69-AF36-04520A93AEAA}" dt="2022-11-29T11:39:19.082" v="239" actId="14100"/>
          <ac:spMkLst>
            <pc:docMk/>
            <pc:sldMk cId="4083691304" sldId="319"/>
            <ac:spMk id="24" creationId="{6DEDA685-232E-46CE-AD93-C94C4C6EB9E3}"/>
          </ac:spMkLst>
        </pc:spChg>
        <pc:spChg chg="add mod">
          <ac:chgData name="Sejna, Jakub" userId="3e8d4618-49af-45f5-864b-c413ebb49679" providerId="ADAL" clId="{43C824D3-0C29-4E69-AF36-04520A93AEAA}" dt="2022-11-29T11:42:38.370" v="283" actId="1076"/>
          <ac:spMkLst>
            <pc:docMk/>
            <pc:sldMk cId="4083691304" sldId="319"/>
            <ac:spMk id="25" creationId="{05446C02-6EF7-4E49-8274-F0236B0741EF}"/>
          </ac:spMkLst>
        </pc:spChg>
        <pc:spChg chg="mod">
          <ac:chgData name="Sejna, Jakub" userId="3e8d4618-49af-45f5-864b-c413ebb49679" providerId="ADAL" clId="{43C824D3-0C29-4E69-AF36-04520A93AEAA}" dt="2022-11-29T16:25:21.760" v="2474" actId="1076"/>
          <ac:spMkLst>
            <pc:docMk/>
            <pc:sldMk cId="4083691304" sldId="319"/>
            <ac:spMk id="27" creationId="{17FA1A58-063C-4427-92D0-A642862AE104}"/>
          </ac:spMkLst>
        </pc:spChg>
        <pc:spChg chg="mod">
          <ac:chgData name="Sejna, Jakub" userId="3e8d4618-49af-45f5-864b-c413ebb49679" providerId="ADAL" clId="{43C824D3-0C29-4E69-AF36-04520A93AEAA}" dt="2022-11-29T11:39:25.654" v="240" actId="108"/>
          <ac:spMkLst>
            <pc:docMk/>
            <pc:sldMk cId="4083691304" sldId="319"/>
            <ac:spMk id="28" creationId="{BF470A15-5652-4790-9D94-89631B4EE14B}"/>
          </ac:spMkLst>
        </pc:spChg>
        <pc:spChg chg="del">
          <ac:chgData name="Sejna, Jakub" userId="3e8d4618-49af-45f5-864b-c413ebb49679" providerId="ADAL" clId="{43C824D3-0C29-4E69-AF36-04520A93AEAA}" dt="2022-11-29T11:33:23.491" v="73" actId="478"/>
          <ac:spMkLst>
            <pc:docMk/>
            <pc:sldMk cId="4083691304" sldId="319"/>
            <ac:spMk id="29" creationId="{CF591C29-10D9-4DF2-A89D-3AA8C3ACCEA7}"/>
          </ac:spMkLst>
        </pc:spChg>
        <pc:spChg chg="del mod">
          <ac:chgData name="Sejna, Jakub" userId="3e8d4618-49af-45f5-864b-c413ebb49679" providerId="ADAL" clId="{43C824D3-0C29-4E69-AF36-04520A93AEAA}" dt="2022-11-29T11:33:47.629" v="97" actId="478"/>
          <ac:spMkLst>
            <pc:docMk/>
            <pc:sldMk cId="4083691304" sldId="319"/>
            <ac:spMk id="30" creationId="{8CC99F0F-7AEC-4681-A6BA-03B11A14B834}"/>
          </ac:spMkLst>
        </pc:spChg>
        <pc:spChg chg="mod">
          <ac:chgData name="Sejna, Jakub" userId="3e8d4618-49af-45f5-864b-c413ebb49679" providerId="ADAL" clId="{43C824D3-0C29-4E69-AF36-04520A93AEAA}" dt="2022-11-29T14:58:10.097" v="1932"/>
          <ac:spMkLst>
            <pc:docMk/>
            <pc:sldMk cId="4083691304" sldId="319"/>
            <ac:spMk id="32" creationId="{D4F1B025-0D3F-4800-9776-30B882CC2568}"/>
          </ac:spMkLst>
        </pc:spChg>
        <pc:spChg chg="del">
          <ac:chgData name="Sejna, Jakub" userId="3e8d4618-49af-45f5-864b-c413ebb49679" providerId="ADAL" clId="{43C824D3-0C29-4E69-AF36-04520A93AEAA}" dt="2022-11-29T11:34:14.197" v="102" actId="478"/>
          <ac:spMkLst>
            <pc:docMk/>
            <pc:sldMk cId="4083691304" sldId="319"/>
            <ac:spMk id="35" creationId="{7FACD756-1308-4EE0-A5F4-F8EC043A6691}"/>
          </ac:spMkLst>
        </pc:spChg>
        <pc:spChg chg="del">
          <ac:chgData name="Sejna, Jakub" userId="3e8d4618-49af-45f5-864b-c413ebb49679" providerId="ADAL" clId="{43C824D3-0C29-4E69-AF36-04520A93AEAA}" dt="2022-11-29T11:33:01.025" v="70" actId="478"/>
          <ac:spMkLst>
            <pc:docMk/>
            <pc:sldMk cId="4083691304" sldId="319"/>
            <ac:spMk id="39" creationId="{58D5A6EA-F679-4922-B8EE-303143634BF6}"/>
          </ac:spMkLst>
        </pc:spChg>
        <pc:spChg chg="del">
          <ac:chgData name="Sejna, Jakub" userId="3e8d4618-49af-45f5-864b-c413ebb49679" providerId="ADAL" clId="{43C824D3-0C29-4E69-AF36-04520A93AEAA}" dt="2022-11-29T11:33:01.025" v="70" actId="478"/>
          <ac:spMkLst>
            <pc:docMk/>
            <pc:sldMk cId="4083691304" sldId="319"/>
            <ac:spMk id="40" creationId="{635F6381-33E9-42B8-A1C3-2048E1F48D50}"/>
          </ac:spMkLst>
        </pc:spChg>
        <pc:spChg chg="del">
          <ac:chgData name="Sejna, Jakub" userId="3e8d4618-49af-45f5-864b-c413ebb49679" providerId="ADAL" clId="{43C824D3-0C29-4E69-AF36-04520A93AEAA}" dt="2022-11-29T11:31:42.364" v="24" actId="478"/>
          <ac:spMkLst>
            <pc:docMk/>
            <pc:sldMk cId="4083691304" sldId="319"/>
            <ac:spMk id="41" creationId="{A77D6442-261B-4F54-8FC8-CAF69A588910}"/>
          </ac:spMkLst>
        </pc:spChg>
        <pc:spChg chg="del">
          <ac:chgData name="Sejna, Jakub" userId="3e8d4618-49af-45f5-864b-c413ebb49679" providerId="ADAL" clId="{43C824D3-0C29-4E69-AF36-04520A93AEAA}" dt="2022-11-29T11:31:45.012" v="25" actId="478"/>
          <ac:spMkLst>
            <pc:docMk/>
            <pc:sldMk cId="4083691304" sldId="319"/>
            <ac:spMk id="42" creationId="{6069DF3C-33C6-42E3-A16B-40311E7EC720}"/>
          </ac:spMkLst>
        </pc:spChg>
        <pc:spChg chg="del mod">
          <ac:chgData name="Sejna, Jakub" userId="3e8d4618-49af-45f5-864b-c413ebb49679" providerId="ADAL" clId="{43C824D3-0C29-4E69-AF36-04520A93AEAA}" dt="2022-11-29T11:33:01.025" v="70" actId="478"/>
          <ac:spMkLst>
            <pc:docMk/>
            <pc:sldMk cId="4083691304" sldId="319"/>
            <ac:spMk id="43" creationId="{1B87406C-1AA6-48BD-9D5C-8978ABDAED1F}"/>
          </ac:spMkLst>
        </pc:spChg>
        <pc:spChg chg="mod">
          <ac:chgData name="Sejna, Jakub" userId="3e8d4618-49af-45f5-864b-c413ebb49679" providerId="ADAL" clId="{43C824D3-0C29-4E69-AF36-04520A93AEAA}" dt="2022-11-29T16:25:21.760" v="2474" actId="1076"/>
          <ac:spMkLst>
            <pc:docMk/>
            <pc:sldMk cId="4083691304" sldId="319"/>
            <ac:spMk id="44" creationId="{6A53357F-CDDB-4A98-9949-F687880E2B83}"/>
          </ac:spMkLst>
        </pc:spChg>
        <pc:picChg chg="add mod">
          <ac:chgData name="Sejna, Jakub" userId="3e8d4618-49af-45f5-864b-c413ebb49679" providerId="ADAL" clId="{43C824D3-0C29-4E69-AF36-04520A93AEAA}" dt="2022-11-29T11:42:43.082" v="286" actId="14100"/>
          <ac:picMkLst>
            <pc:docMk/>
            <pc:sldMk cId="4083691304" sldId="319"/>
            <ac:picMk id="1026" creationId="{6E2E8ED7-96CC-41C7-939A-4053361F0563}"/>
          </ac:picMkLst>
        </pc:picChg>
        <pc:picChg chg="add del">
          <ac:chgData name="Sejna, Jakub" userId="3e8d4618-49af-45f5-864b-c413ebb49679" providerId="ADAL" clId="{43C824D3-0C29-4E69-AF36-04520A93AEAA}" dt="2022-11-29T11:43:58.322" v="291" actId="478"/>
          <ac:picMkLst>
            <pc:docMk/>
            <pc:sldMk cId="4083691304" sldId="319"/>
            <ac:picMk id="1028" creationId="{AAB29C92-F1F2-4B7F-A74E-38F065064B67}"/>
          </ac:picMkLst>
        </pc:picChg>
      </pc:sldChg>
      <pc:sldChg chg="modAnim">
        <pc:chgData name="Sejna, Jakub" userId="3e8d4618-49af-45f5-864b-c413ebb49679" providerId="ADAL" clId="{43C824D3-0C29-4E69-AF36-04520A93AEAA}" dt="2022-11-29T16:24:05.877" v="2464"/>
        <pc:sldMkLst>
          <pc:docMk/>
          <pc:sldMk cId="1850738171" sldId="344"/>
        </pc:sldMkLst>
      </pc:sldChg>
      <pc:sldChg chg="modSp mod modAnim">
        <pc:chgData name="Sejna, Jakub" userId="3e8d4618-49af-45f5-864b-c413ebb49679" providerId="ADAL" clId="{43C824D3-0C29-4E69-AF36-04520A93AEAA}" dt="2022-11-29T16:23:58.962" v="2463"/>
        <pc:sldMkLst>
          <pc:docMk/>
          <pc:sldMk cId="3342193025" sldId="347"/>
        </pc:sldMkLst>
        <pc:spChg chg="mod">
          <ac:chgData name="Sejna, Jakub" userId="3e8d4618-49af-45f5-864b-c413ebb49679" providerId="ADAL" clId="{43C824D3-0C29-4E69-AF36-04520A93AEAA}" dt="2022-11-29T15:03:32.200" v="1973" actId="20577"/>
          <ac:spMkLst>
            <pc:docMk/>
            <pc:sldMk cId="3342193025" sldId="347"/>
            <ac:spMk id="3" creationId="{6162328B-5637-4F5C-BC8A-C730B5D777AE}"/>
          </ac:spMkLst>
        </pc:spChg>
        <pc:spChg chg="mod">
          <ac:chgData name="Sejna, Jakub" userId="3e8d4618-49af-45f5-864b-c413ebb49679" providerId="ADAL" clId="{43C824D3-0C29-4E69-AF36-04520A93AEAA}" dt="2022-11-29T16:18:01.969" v="2427"/>
          <ac:spMkLst>
            <pc:docMk/>
            <pc:sldMk cId="3342193025" sldId="347"/>
            <ac:spMk id="12" creationId="{AF2FB6B2-25D2-4040-B3DD-C88F70AB0B30}"/>
          </ac:spMkLst>
        </pc:spChg>
      </pc:sldChg>
      <pc:sldChg chg="addSp delSp modSp mod modAnim">
        <pc:chgData name="Sejna, Jakub" userId="3e8d4618-49af-45f5-864b-c413ebb49679" providerId="ADAL" clId="{43C824D3-0C29-4E69-AF36-04520A93AEAA}" dt="2022-11-29T16:23:21.604" v="2458"/>
        <pc:sldMkLst>
          <pc:docMk/>
          <pc:sldMk cId="3413623624" sldId="349"/>
        </pc:sldMkLst>
        <pc:spChg chg="mod">
          <ac:chgData name="Sejna, Jakub" userId="3e8d4618-49af-45f5-864b-c413ebb49679" providerId="ADAL" clId="{43C824D3-0C29-4E69-AF36-04520A93AEAA}" dt="2022-11-29T14:16:28.013" v="1468" actId="1076"/>
          <ac:spMkLst>
            <pc:docMk/>
            <pc:sldMk cId="3413623624" sldId="349"/>
            <ac:spMk id="27" creationId="{17FA1A58-063C-4427-92D0-A642862AE104}"/>
          </ac:spMkLst>
        </pc:spChg>
        <pc:spChg chg="mod">
          <ac:chgData name="Sejna, Jakub" userId="3e8d4618-49af-45f5-864b-c413ebb49679" providerId="ADAL" clId="{43C824D3-0C29-4E69-AF36-04520A93AEAA}" dt="2022-11-29T14:16:28.013" v="1468" actId="1076"/>
          <ac:spMkLst>
            <pc:docMk/>
            <pc:sldMk cId="3413623624" sldId="349"/>
            <ac:spMk id="28" creationId="{07463AA3-1802-4C8F-9A6C-2C154DAE7B17}"/>
          </ac:spMkLst>
        </pc:spChg>
        <pc:spChg chg="mod">
          <ac:chgData name="Sejna, Jakub" userId="3e8d4618-49af-45f5-864b-c413ebb49679" providerId="ADAL" clId="{43C824D3-0C29-4E69-AF36-04520A93AEAA}" dt="2022-11-29T12:28:57.631" v="1169" actId="1076"/>
          <ac:spMkLst>
            <pc:docMk/>
            <pc:sldMk cId="3413623624" sldId="349"/>
            <ac:spMk id="30" creationId="{4DBDC58F-74C3-404A-A52C-2D906BAEC9E5}"/>
          </ac:spMkLst>
        </pc:spChg>
        <pc:spChg chg="mod">
          <ac:chgData name="Sejna, Jakub" userId="3e8d4618-49af-45f5-864b-c413ebb49679" providerId="ADAL" clId="{43C824D3-0C29-4E69-AF36-04520A93AEAA}" dt="2022-11-29T12:24:00.171" v="1064" actId="1076"/>
          <ac:spMkLst>
            <pc:docMk/>
            <pc:sldMk cId="3413623624" sldId="349"/>
            <ac:spMk id="31" creationId="{CF67F2B2-E3D2-4092-8AE7-2C3B75859AE9}"/>
          </ac:spMkLst>
        </pc:spChg>
        <pc:spChg chg="mod">
          <ac:chgData name="Sejna, Jakub" userId="3e8d4618-49af-45f5-864b-c413ebb49679" providerId="ADAL" clId="{43C824D3-0C29-4E69-AF36-04520A93AEAA}" dt="2022-11-29T14:57:55.092" v="1927"/>
          <ac:spMkLst>
            <pc:docMk/>
            <pc:sldMk cId="3413623624" sldId="349"/>
            <ac:spMk id="32" creationId="{D4F1B025-0D3F-4800-9776-30B882CC2568}"/>
          </ac:spMkLst>
        </pc:spChg>
        <pc:spChg chg="mod">
          <ac:chgData name="Sejna, Jakub" userId="3e8d4618-49af-45f5-864b-c413ebb49679" providerId="ADAL" clId="{43C824D3-0C29-4E69-AF36-04520A93AEAA}" dt="2022-11-29T16:16:04.141" v="2379" actId="27636"/>
          <ac:spMkLst>
            <pc:docMk/>
            <pc:sldMk cId="3413623624" sldId="349"/>
            <ac:spMk id="35" creationId="{7C500A6C-EC60-4587-991D-BFE5210CBC18}"/>
          </ac:spMkLst>
        </pc:spChg>
        <pc:spChg chg="add mod">
          <ac:chgData name="Sejna, Jakub" userId="3e8d4618-49af-45f5-864b-c413ebb49679" providerId="ADAL" clId="{43C824D3-0C29-4E69-AF36-04520A93AEAA}" dt="2022-11-29T12:21:04.430" v="888" actId="14100"/>
          <ac:spMkLst>
            <pc:docMk/>
            <pc:sldMk cId="3413623624" sldId="349"/>
            <ac:spMk id="36" creationId="{40FD9B86-F1B8-44A9-B00E-9A826759010D}"/>
          </ac:spMkLst>
        </pc:spChg>
        <pc:spChg chg="add mod">
          <ac:chgData name="Sejna, Jakub" userId="3e8d4618-49af-45f5-864b-c413ebb49679" providerId="ADAL" clId="{43C824D3-0C29-4E69-AF36-04520A93AEAA}" dt="2022-11-29T12:21:21.365" v="895" actId="1076"/>
          <ac:spMkLst>
            <pc:docMk/>
            <pc:sldMk cId="3413623624" sldId="349"/>
            <ac:spMk id="37" creationId="{A79CB501-B598-45EF-82CA-703833A3C200}"/>
          </ac:spMkLst>
        </pc:spChg>
        <pc:spChg chg="add mod">
          <ac:chgData name="Sejna, Jakub" userId="3e8d4618-49af-45f5-864b-c413ebb49679" providerId="ADAL" clId="{43C824D3-0C29-4E69-AF36-04520A93AEAA}" dt="2022-11-29T12:21:24.050" v="897" actId="1076"/>
          <ac:spMkLst>
            <pc:docMk/>
            <pc:sldMk cId="3413623624" sldId="349"/>
            <ac:spMk id="38" creationId="{4EA76F1A-E89C-4AE0-A9B0-9BA23E26F764}"/>
          </ac:spMkLst>
        </pc:spChg>
        <pc:spChg chg="mod">
          <ac:chgData name="Sejna, Jakub" userId="3e8d4618-49af-45f5-864b-c413ebb49679" providerId="ADAL" clId="{43C824D3-0C29-4E69-AF36-04520A93AEAA}" dt="2022-11-29T12:27:42.701" v="1159" actId="21"/>
          <ac:spMkLst>
            <pc:docMk/>
            <pc:sldMk cId="3413623624" sldId="349"/>
            <ac:spMk id="39" creationId="{A0BE2A3B-000C-4484-82E0-5D185F0358DE}"/>
          </ac:spMkLst>
        </pc:spChg>
        <pc:spChg chg="add mod">
          <ac:chgData name="Sejna, Jakub" userId="3e8d4618-49af-45f5-864b-c413ebb49679" providerId="ADAL" clId="{43C824D3-0C29-4E69-AF36-04520A93AEAA}" dt="2022-11-29T12:21:27.422" v="899" actId="1076"/>
          <ac:spMkLst>
            <pc:docMk/>
            <pc:sldMk cId="3413623624" sldId="349"/>
            <ac:spMk id="40" creationId="{371063CE-CA28-4112-8A85-244E894229D7}"/>
          </ac:spMkLst>
        </pc:spChg>
        <pc:spChg chg="add mod">
          <ac:chgData name="Sejna, Jakub" userId="3e8d4618-49af-45f5-864b-c413ebb49679" providerId="ADAL" clId="{43C824D3-0C29-4E69-AF36-04520A93AEAA}" dt="2022-11-29T12:21:30.894" v="901" actId="1076"/>
          <ac:spMkLst>
            <pc:docMk/>
            <pc:sldMk cId="3413623624" sldId="349"/>
            <ac:spMk id="41" creationId="{4078C4D0-AC36-4006-A1A8-880E5C9E5E19}"/>
          </ac:spMkLst>
        </pc:spChg>
        <pc:grpChg chg="del">
          <ac:chgData name="Sejna, Jakub" userId="3e8d4618-49af-45f5-864b-c413ebb49679" providerId="ADAL" clId="{43C824D3-0C29-4E69-AF36-04520A93AEAA}" dt="2022-11-29T12:19:28.623" v="863" actId="478"/>
          <ac:grpSpMkLst>
            <pc:docMk/>
            <pc:sldMk cId="3413623624" sldId="349"/>
            <ac:grpSpMk id="18" creationId="{2B47760C-3BFA-4976-BF2A-A82F95C8D7CF}"/>
          </ac:grpSpMkLst>
        </pc:grpChg>
        <pc:picChg chg="add mod ord">
          <ac:chgData name="Sejna, Jakub" userId="3e8d4618-49af-45f5-864b-c413ebb49679" providerId="ADAL" clId="{43C824D3-0C29-4E69-AF36-04520A93AEAA}" dt="2022-11-29T12:20:22.807" v="880" actId="1038"/>
          <ac:picMkLst>
            <pc:docMk/>
            <pc:sldMk cId="3413623624" sldId="349"/>
            <ac:picMk id="3" creationId="{C27AE2D3-AE28-4B8F-B811-18AB7934DF7E}"/>
          </ac:picMkLst>
        </pc:picChg>
        <pc:picChg chg="add mod">
          <ac:chgData name="Sejna, Jakub" userId="3e8d4618-49af-45f5-864b-c413ebb49679" providerId="ADAL" clId="{43C824D3-0C29-4E69-AF36-04520A93AEAA}" dt="2022-11-29T12:20:19.754" v="874" actId="1076"/>
          <ac:picMkLst>
            <pc:docMk/>
            <pc:sldMk cId="3413623624" sldId="349"/>
            <ac:picMk id="6" creationId="{2B31C416-97D4-444A-8CEF-990F5FFC1315}"/>
          </ac:picMkLst>
        </pc:picChg>
        <pc:picChg chg="del">
          <ac:chgData name="Sejna, Jakub" userId="3e8d4618-49af-45f5-864b-c413ebb49679" providerId="ADAL" clId="{43C824D3-0C29-4E69-AF36-04520A93AEAA}" dt="2022-11-29T12:19:30.351" v="864" actId="478"/>
          <ac:picMkLst>
            <pc:docMk/>
            <pc:sldMk cId="3413623624" sldId="349"/>
            <ac:picMk id="2057" creationId="{CC0524DE-9240-43F4-B443-BD0857D87E82}"/>
          </ac:picMkLst>
        </pc:picChg>
        <pc:picChg chg="add mod">
          <ac:chgData name="Sejna, Jakub" userId="3e8d4618-49af-45f5-864b-c413ebb49679" providerId="ADAL" clId="{43C824D3-0C29-4E69-AF36-04520A93AEAA}" dt="2022-11-29T12:21:08.346" v="891" actId="1076"/>
          <ac:picMkLst>
            <pc:docMk/>
            <pc:sldMk cId="3413623624" sldId="349"/>
            <ac:picMk id="3074" creationId="{6C836872-576A-49B5-8D57-27AEF9426C44}"/>
          </ac:picMkLst>
        </pc:picChg>
      </pc:sldChg>
      <pc:sldChg chg="addSp delSp modSp mod modAnim">
        <pc:chgData name="Sejna, Jakub" userId="3e8d4618-49af-45f5-864b-c413ebb49679" providerId="ADAL" clId="{43C824D3-0C29-4E69-AF36-04520A93AEAA}" dt="2022-11-29T16:26:58.191" v="2521" actId="14100"/>
        <pc:sldMkLst>
          <pc:docMk/>
          <pc:sldMk cId="232440355" sldId="350"/>
        </pc:sldMkLst>
        <pc:spChg chg="add mod">
          <ac:chgData name="Sejna, Jakub" userId="3e8d4618-49af-45f5-864b-c413ebb49679" providerId="ADAL" clId="{43C824D3-0C29-4E69-AF36-04520A93AEAA}" dt="2022-11-29T12:18:47.149" v="855" actId="1582"/>
          <ac:spMkLst>
            <pc:docMk/>
            <pc:sldMk cId="232440355" sldId="350"/>
            <ac:spMk id="5" creationId="{103BC534-44B6-4E07-8C21-6C253ACC81EB}"/>
          </ac:spMkLst>
        </pc:spChg>
        <pc:spChg chg="add mod">
          <ac:chgData name="Sejna, Jakub" userId="3e8d4618-49af-45f5-864b-c413ebb49679" providerId="ADAL" clId="{43C824D3-0C29-4E69-AF36-04520A93AEAA}" dt="2022-11-29T12:18:59.363" v="859" actId="1582"/>
          <ac:spMkLst>
            <pc:docMk/>
            <pc:sldMk cId="232440355" sldId="350"/>
            <ac:spMk id="6" creationId="{E14B6DA3-B39D-4B30-A4C7-FDC4472DCB3C}"/>
          </ac:spMkLst>
        </pc:spChg>
        <pc:spChg chg="mod">
          <ac:chgData name="Sejna, Jakub" userId="3e8d4618-49af-45f5-864b-c413ebb49679" providerId="ADAL" clId="{43C824D3-0C29-4E69-AF36-04520A93AEAA}" dt="2022-11-29T16:26:58.191" v="2521" actId="14100"/>
          <ac:spMkLst>
            <pc:docMk/>
            <pc:sldMk cId="232440355" sldId="350"/>
            <ac:spMk id="20" creationId="{2B2C3903-3D15-422E-AE95-00F15BB1BC84}"/>
          </ac:spMkLst>
        </pc:spChg>
        <pc:spChg chg="mod">
          <ac:chgData name="Sejna, Jakub" userId="3e8d4618-49af-45f5-864b-c413ebb49679" providerId="ADAL" clId="{43C824D3-0C29-4E69-AF36-04520A93AEAA}" dt="2022-11-29T12:19:22.066" v="861" actId="2711"/>
          <ac:spMkLst>
            <pc:docMk/>
            <pc:sldMk cId="232440355" sldId="350"/>
            <ac:spMk id="27" creationId="{17FA1A58-063C-4427-92D0-A642862AE104}"/>
          </ac:spMkLst>
        </pc:spChg>
        <pc:spChg chg="mod">
          <ac:chgData name="Sejna, Jakub" userId="3e8d4618-49af-45f5-864b-c413ebb49679" providerId="ADAL" clId="{43C824D3-0C29-4E69-AF36-04520A93AEAA}" dt="2022-11-29T12:17:07.789" v="840" actId="207"/>
          <ac:spMkLst>
            <pc:docMk/>
            <pc:sldMk cId="232440355" sldId="350"/>
            <ac:spMk id="28" creationId="{07463AA3-1802-4C8F-9A6C-2C154DAE7B17}"/>
          </ac:spMkLst>
        </pc:spChg>
        <pc:spChg chg="mod">
          <ac:chgData name="Sejna, Jakub" userId="3e8d4618-49af-45f5-864b-c413ebb49679" providerId="ADAL" clId="{43C824D3-0C29-4E69-AF36-04520A93AEAA}" dt="2022-11-29T14:57:57.730" v="1928"/>
          <ac:spMkLst>
            <pc:docMk/>
            <pc:sldMk cId="232440355" sldId="350"/>
            <ac:spMk id="32" creationId="{D4F1B025-0D3F-4800-9776-30B882CC2568}"/>
          </ac:spMkLst>
        </pc:spChg>
        <pc:picChg chg="add mod ord">
          <ac:chgData name="Sejna, Jakub" userId="3e8d4618-49af-45f5-864b-c413ebb49679" providerId="ADAL" clId="{43C824D3-0C29-4E69-AF36-04520A93AEAA}" dt="2022-11-29T12:18:10.957" v="851" actId="167"/>
          <ac:picMkLst>
            <pc:docMk/>
            <pc:sldMk cId="232440355" sldId="350"/>
            <ac:picMk id="3" creationId="{B709CCEC-A0C4-4B9D-BF08-A80A27E9D8A6}"/>
          </ac:picMkLst>
        </pc:picChg>
        <pc:picChg chg="del mod">
          <ac:chgData name="Sejna, Jakub" userId="3e8d4618-49af-45f5-864b-c413ebb49679" providerId="ADAL" clId="{43C824D3-0C29-4E69-AF36-04520A93AEAA}" dt="2022-11-29T12:14:11.321" v="684" actId="478"/>
          <ac:picMkLst>
            <pc:docMk/>
            <pc:sldMk cId="232440355" sldId="350"/>
            <ac:picMk id="13" creationId="{C60E49A5-C91B-4958-BC00-3020C4B31127}"/>
          </ac:picMkLst>
        </pc:picChg>
        <pc:picChg chg="del mod">
          <ac:chgData name="Sejna, Jakub" userId="3e8d4618-49af-45f5-864b-c413ebb49679" providerId="ADAL" clId="{43C824D3-0C29-4E69-AF36-04520A93AEAA}" dt="2022-11-29T12:14:11.321" v="684" actId="478"/>
          <ac:picMkLst>
            <pc:docMk/>
            <pc:sldMk cId="232440355" sldId="350"/>
            <ac:picMk id="1028" creationId="{4065BF55-73D6-4514-A44F-CA4B6007C972}"/>
          </ac:picMkLst>
        </pc:picChg>
        <pc:picChg chg="del mod">
          <ac:chgData name="Sejna, Jakub" userId="3e8d4618-49af-45f5-864b-c413ebb49679" providerId="ADAL" clId="{43C824D3-0C29-4E69-AF36-04520A93AEAA}" dt="2022-11-29T12:14:11.321" v="684" actId="478"/>
          <ac:picMkLst>
            <pc:docMk/>
            <pc:sldMk cId="232440355" sldId="350"/>
            <ac:picMk id="1030" creationId="{9404BE87-5F73-4A9E-A834-1FD6A96ACFFC}"/>
          </ac:picMkLst>
        </pc:picChg>
      </pc:sldChg>
      <pc:sldChg chg="addSp delSp modSp mod modAnim">
        <pc:chgData name="Sejna, Jakub" userId="3e8d4618-49af-45f5-864b-c413ebb49679" providerId="ADAL" clId="{43C824D3-0C29-4E69-AF36-04520A93AEAA}" dt="2022-11-29T16:27:42.632" v="2522" actId="20577"/>
        <pc:sldMkLst>
          <pc:docMk/>
          <pc:sldMk cId="4127032933" sldId="353"/>
        </pc:sldMkLst>
        <pc:spChg chg="add mod">
          <ac:chgData name="Sejna, Jakub" userId="3e8d4618-49af-45f5-864b-c413ebb49679" providerId="ADAL" clId="{43C824D3-0C29-4E69-AF36-04520A93AEAA}" dt="2022-11-29T12:40:31.397" v="1316" actId="20577"/>
          <ac:spMkLst>
            <pc:docMk/>
            <pc:sldMk cId="4127032933" sldId="353"/>
            <ac:spMk id="8" creationId="{18DF01F6-E600-4CD1-B611-78B2B4F8F871}"/>
          </ac:spMkLst>
        </pc:spChg>
        <pc:spChg chg="add mod">
          <ac:chgData name="Sejna, Jakub" userId="3e8d4618-49af-45f5-864b-c413ebb49679" providerId="ADAL" clId="{43C824D3-0C29-4E69-AF36-04520A93AEAA}" dt="2022-11-29T14:49:57.988" v="1888" actId="1076"/>
          <ac:spMkLst>
            <pc:docMk/>
            <pc:sldMk cId="4127032933" sldId="353"/>
            <ac:spMk id="9" creationId="{812E9F73-4EFE-45CD-8E39-B34A948C3896}"/>
          </ac:spMkLst>
        </pc:spChg>
        <pc:spChg chg="add mod">
          <ac:chgData name="Sejna, Jakub" userId="3e8d4618-49af-45f5-864b-c413ebb49679" providerId="ADAL" clId="{43C824D3-0C29-4E69-AF36-04520A93AEAA}" dt="2022-11-29T15:05:02.145" v="1994" actId="207"/>
          <ac:spMkLst>
            <pc:docMk/>
            <pc:sldMk cId="4127032933" sldId="353"/>
            <ac:spMk id="18" creationId="{0064CF7C-61C8-4B29-BBEA-AB959B9A1F90}"/>
          </ac:spMkLst>
        </pc:spChg>
        <pc:spChg chg="add mod">
          <ac:chgData name="Sejna, Jakub" userId="3e8d4618-49af-45f5-864b-c413ebb49679" providerId="ADAL" clId="{43C824D3-0C29-4E69-AF36-04520A93AEAA}" dt="2022-11-29T14:49:47.078" v="1884" actId="20577"/>
          <ac:spMkLst>
            <pc:docMk/>
            <pc:sldMk cId="4127032933" sldId="353"/>
            <ac:spMk id="19" creationId="{C3A9B5DE-B683-488E-8CFD-57BBECF99997}"/>
          </ac:spMkLst>
        </pc:spChg>
        <pc:spChg chg="add mod">
          <ac:chgData name="Sejna, Jakub" userId="3e8d4618-49af-45f5-864b-c413ebb49679" providerId="ADAL" clId="{43C824D3-0C29-4E69-AF36-04520A93AEAA}" dt="2022-11-29T14:48:13.086" v="1864" actId="571"/>
          <ac:spMkLst>
            <pc:docMk/>
            <pc:sldMk cId="4127032933" sldId="353"/>
            <ac:spMk id="20" creationId="{20DA9D73-F3F3-4B20-A8DD-E643275540B3}"/>
          </ac:spMkLst>
        </pc:spChg>
        <pc:spChg chg="mod">
          <ac:chgData name="Sejna, Jakub" userId="3e8d4618-49af-45f5-864b-c413ebb49679" providerId="ADAL" clId="{43C824D3-0C29-4E69-AF36-04520A93AEAA}" dt="2022-11-29T12:32:43.350" v="1186" actId="20577"/>
          <ac:spMkLst>
            <pc:docMk/>
            <pc:sldMk cId="4127032933" sldId="353"/>
            <ac:spMk id="23" creationId="{32C1561B-C636-405F-91E6-B1DECAE0970C}"/>
          </ac:spMkLst>
        </pc:spChg>
        <pc:spChg chg="mod">
          <ac:chgData name="Sejna, Jakub" userId="3e8d4618-49af-45f5-864b-c413ebb49679" providerId="ADAL" clId="{43C824D3-0C29-4E69-AF36-04520A93AEAA}" dt="2022-11-29T16:27:42.632" v="2522" actId="20577"/>
          <ac:spMkLst>
            <pc:docMk/>
            <pc:sldMk cId="4127032933" sldId="353"/>
            <ac:spMk id="27" creationId="{17FA1A58-063C-4427-92D0-A642862AE104}"/>
          </ac:spMkLst>
        </pc:spChg>
        <pc:spChg chg="mod">
          <ac:chgData name="Sejna, Jakub" userId="3e8d4618-49af-45f5-864b-c413ebb49679" providerId="ADAL" clId="{43C824D3-0C29-4E69-AF36-04520A93AEAA}" dt="2022-11-29T14:26:20.080" v="1644"/>
          <ac:spMkLst>
            <pc:docMk/>
            <pc:sldMk cId="4127032933" sldId="353"/>
            <ac:spMk id="28" creationId="{07463AA3-1802-4C8F-9A6C-2C154DAE7B17}"/>
          </ac:spMkLst>
        </pc:spChg>
        <pc:spChg chg="mod">
          <ac:chgData name="Sejna, Jakub" userId="3e8d4618-49af-45f5-864b-c413ebb49679" providerId="ADAL" clId="{43C824D3-0C29-4E69-AF36-04520A93AEAA}" dt="2022-11-29T14:57:48.747" v="1925"/>
          <ac:spMkLst>
            <pc:docMk/>
            <pc:sldMk cId="4127032933" sldId="353"/>
            <ac:spMk id="32" creationId="{D4F1B025-0D3F-4800-9776-30B882CC2568}"/>
          </ac:spMkLst>
        </pc:spChg>
        <pc:graphicFrameChg chg="add del mod modGraphic">
          <ac:chgData name="Sejna, Jakub" userId="3e8d4618-49af-45f5-864b-c413ebb49679" providerId="ADAL" clId="{43C824D3-0C29-4E69-AF36-04520A93AEAA}" dt="2022-11-29T12:40:37.697" v="1317" actId="478"/>
          <ac:graphicFrameMkLst>
            <pc:docMk/>
            <pc:sldMk cId="4127032933" sldId="353"/>
            <ac:graphicFrameMk id="5" creationId="{7B2CAB8C-6A9D-417B-9513-4284F088954A}"/>
          </ac:graphicFrameMkLst>
        </pc:graphicFrameChg>
        <pc:graphicFrameChg chg="add mod modGraphic">
          <ac:chgData name="Sejna, Jakub" userId="3e8d4618-49af-45f5-864b-c413ebb49679" providerId="ADAL" clId="{43C824D3-0C29-4E69-AF36-04520A93AEAA}" dt="2022-11-29T12:39:46.577" v="1292" actId="14734"/>
          <ac:graphicFrameMkLst>
            <pc:docMk/>
            <pc:sldMk cId="4127032933" sldId="353"/>
            <ac:graphicFrameMk id="6" creationId="{2E7467E3-89C1-4731-8570-FA8AED017734}"/>
          </ac:graphicFrameMkLst>
        </pc:graphicFrameChg>
        <pc:picChg chg="add mod">
          <ac:chgData name="Sejna, Jakub" userId="3e8d4618-49af-45f5-864b-c413ebb49679" providerId="ADAL" clId="{43C824D3-0C29-4E69-AF36-04520A93AEAA}" dt="2022-11-29T12:34:37.020" v="1190" actId="1076"/>
          <ac:picMkLst>
            <pc:docMk/>
            <pc:sldMk cId="4127032933" sldId="353"/>
            <ac:picMk id="3" creationId="{58F488B9-C817-45C0-9DBC-BE7A1B11DF15}"/>
          </ac:picMkLst>
        </pc:picChg>
        <pc:picChg chg="del">
          <ac:chgData name="Sejna, Jakub" userId="3e8d4618-49af-45f5-864b-c413ebb49679" providerId="ADAL" clId="{43C824D3-0C29-4E69-AF36-04520A93AEAA}" dt="2022-11-29T12:32:45.461" v="1187" actId="478"/>
          <ac:picMkLst>
            <pc:docMk/>
            <pc:sldMk cId="4127032933" sldId="353"/>
            <ac:picMk id="7" creationId="{335F5E73-37BF-40E7-9278-19D3EE2BD880}"/>
          </ac:picMkLst>
        </pc:picChg>
        <pc:picChg chg="add del mod">
          <ac:chgData name="Sejna, Jakub" userId="3e8d4618-49af-45f5-864b-c413ebb49679" providerId="ADAL" clId="{43C824D3-0C29-4E69-AF36-04520A93AEAA}" dt="2022-11-29T12:41:24.428" v="1321" actId="478"/>
          <ac:picMkLst>
            <pc:docMk/>
            <pc:sldMk cId="4127032933" sldId="353"/>
            <ac:picMk id="15" creationId="{CE9ADE46-B5E5-418D-8CB0-06DD651474E6}"/>
          </ac:picMkLst>
        </pc:picChg>
      </pc:sldChg>
      <pc:sldChg chg="addSp delSp modSp mod delAnim modAnim">
        <pc:chgData name="Sejna, Jakub" userId="3e8d4618-49af-45f5-864b-c413ebb49679" providerId="ADAL" clId="{43C824D3-0C29-4E69-AF36-04520A93AEAA}" dt="2022-11-29T16:22:30.234" v="2452"/>
        <pc:sldMkLst>
          <pc:docMk/>
          <pc:sldMk cId="1446092590" sldId="356"/>
        </pc:sldMkLst>
        <pc:spChg chg="add del mod">
          <ac:chgData name="Sejna, Jakub" userId="3e8d4618-49af-45f5-864b-c413ebb49679" providerId="ADAL" clId="{43C824D3-0C29-4E69-AF36-04520A93AEAA}" dt="2022-11-29T15:45:44.594" v="2024" actId="478"/>
          <ac:spMkLst>
            <pc:docMk/>
            <pc:sldMk cId="1446092590" sldId="356"/>
            <ac:spMk id="8" creationId="{9C3F7B25-4B29-451A-8AF5-2DCECD74CD40}"/>
          </ac:spMkLst>
        </pc:spChg>
        <pc:spChg chg="add mod">
          <ac:chgData name="Sejna, Jakub" userId="3e8d4618-49af-45f5-864b-c413ebb49679" providerId="ADAL" clId="{43C824D3-0C29-4E69-AF36-04520A93AEAA}" dt="2022-11-29T12:12:02.840" v="667" actId="164"/>
          <ac:spMkLst>
            <pc:docMk/>
            <pc:sldMk cId="1446092590" sldId="356"/>
            <ac:spMk id="9" creationId="{6D13C935-2B17-4A46-9AAC-EB5151E339C3}"/>
          </ac:spMkLst>
        </pc:spChg>
        <pc:spChg chg="add mod">
          <ac:chgData name="Sejna, Jakub" userId="3e8d4618-49af-45f5-864b-c413ebb49679" providerId="ADAL" clId="{43C824D3-0C29-4E69-AF36-04520A93AEAA}" dt="2022-11-29T12:12:02.840" v="667" actId="164"/>
          <ac:spMkLst>
            <pc:docMk/>
            <pc:sldMk cId="1446092590" sldId="356"/>
            <ac:spMk id="10" creationId="{8BB14613-C0E9-4516-92A6-E65C5AF14EBD}"/>
          </ac:spMkLst>
        </pc:spChg>
        <pc:spChg chg="add mod">
          <ac:chgData name="Sejna, Jakub" userId="3e8d4618-49af-45f5-864b-c413ebb49679" providerId="ADAL" clId="{43C824D3-0C29-4E69-AF36-04520A93AEAA}" dt="2022-11-29T12:13:21.108" v="681" actId="1076"/>
          <ac:spMkLst>
            <pc:docMk/>
            <pc:sldMk cId="1446092590" sldId="356"/>
            <ac:spMk id="11" creationId="{98D16535-B497-481A-84BA-02A425A4A128}"/>
          </ac:spMkLst>
        </pc:spChg>
        <pc:spChg chg="add del mod">
          <ac:chgData name="Sejna, Jakub" userId="3e8d4618-49af-45f5-864b-c413ebb49679" providerId="ADAL" clId="{43C824D3-0C29-4E69-AF36-04520A93AEAA}" dt="2022-11-29T11:57:02.907" v="523" actId="478"/>
          <ac:spMkLst>
            <pc:docMk/>
            <pc:sldMk cId="1446092590" sldId="356"/>
            <ac:spMk id="12" creationId="{7C9B58E8-8137-4C2C-938E-08874ED5DB71}"/>
          </ac:spMkLst>
        </pc:spChg>
        <pc:spChg chg="add del mod">
          <ac:chgData name="Sejna, Jakub" userId="3e8d4618-49af-45f5-864b-c413ebb49679" providerId="ADAL" clId="{43C824D3-0C29-4E69-AF36-04520A93AEAA}" dt="2022-11-29T12:00:12.075" v="569" actId="478"/>
          <ac:spMkLst>
            <pc:docMk/>
            <pc:sldMk cId="1446092590" sldId="356"/>
            <ac:spMk id="13" creationId="{BB1618D2-2A6B-4466-BCA1-5E39EA2692D3}"/>
          </ac:spMkLst>
        </pc:spChg>
        <pc:spChg chg="add del mod">
          <ac:chgData name="Sejna, Jakub" userId="3e8d4618-49af-45f5-864b-c413ebb49679" providerId="ADAL" clId="{43C824D3-0C29-4E69-AF36-04520A93AEAA}" dt="2022-11-29T12:00:12.075" v="569" actId="478"/>
          <ac:spMkLst>
            <pc:docMk/>
            <pc:sldMk cId="1446092590" sldId="356"/>
            <ac:spMk id="14" creationId="{58665657-C472-4995-9FCA-15F8C3505C5D}"/>
          </ac:spMkLst>
        </pc:spChg>
        <pc:spChg chg="add del mod">
          <ac:chgData name="Sejna, Jakub" userId="3e8d4618-49af-45f5-864b-c413ebb49679" providerId="ADAL" clId="{43C824D3-0C29-4E69-AF36-04520A93AEAA}" dt="2022-11-29T11:56:44.143" v="516" actId="478"/>
          <ac:spMkLst>
            <pc:docMk/>
            <pc:sldMk cId="1446092590" sldId="356"/>
            <ac:spMk id="15" creationId="{8A27CECB-CF5A-4439-8D7B-46BF48FDA8AC}"/>
          </ac:spMkLst>
        </pc:spChg>
        <pc:spChg chg="add del mod">
          <ac:chgData name="Sejna, Jakub" userId="3e8d4618-49af-45f5-864b-c413ebb49679" providerId="ADAL" clId="{43C824D3-0C29-4E69-AF36-04520A93AEAA}" dt="2022-11-29T11:56:44.143" v="516" actId="478"/>
          <ac:spMkLst>
            <pc:docMk/>
            <pc:sldMk cId="1446092590" sldId="356"/>
            <ac:spMk id="16" creationId="{FC57A558-2828-4248-82E4-D79D31F51E9F}"/>
          </ac:spMkLst>
        </pc:spChg>
        <pc:spChg chg="add del mod">
          <ac:chgData name="Sejna, Jakub" userId="3e8d4618-49af-45f5-864b-c413ebb49679" providerId="ADAL" clId="{43C824D3-0C29-4E69-AF36-04520A93AEAA}" dt="2022-11-29T11:56:44.143" v="516" actId="478"/>
          <ac:spMkLst>
            <pc:docMk/>
            <pc:sldMk cId="1446092590" sldId="356"/>
            <ac:spMk id="17" creationId="{FA887CC4-632C-479F-90D8-B7D9227C64F5}"/>
          </ac:spMkLst>
        </pc:spChg>
        <pc:spChg chg="add del">
          <ac:chgData name="Sejna, Jakub" userId="3e8d4618-49af-45f5-864b-c413ebb49679" providerId="ADAL" clId="{43C824D3-0C29-4E69-AF36-04520A93AEAA}" dt="2022-11-29T11:51:03.360" v="414" actId="22"/>
          <ac:spMkLst>
            <pc:docMk/>
            <pc:sldMk cId="1446092590" sldId="356"/>
            <ac:spMk id="19" creationId="{6EBE04AF-B225-4C5C-A149-6F1A0302D6A1}"/>
          </ac:spMkLst>
        </pc:spChg>
        <pc:spChg chg="add del mod">
          <ac:chgData name="Sejna, Jakub" userId="3e8d4618-49af-45f5-864b-c413ebb49679" providerId="ADAL" clId="{43C824D3-0C29-4E69-AF36-04520A93AEAA}" dt="2022-11-29T11:56:38.926" v="512" actId="478"/>
          <ac:spMkLst>
            <pc:docMk/>
            <pc:sldMk cId="1446092590" sldId="356"/>
            <ac:spMk id="20" creationId="{4F08DFBF-5E51-4A1F-B88E-87CEEC0B6C7F}"/>
          </ac:spMkLst>
        </pc:spChg>
        <pc:spChg chg="add del mod">
          <ac:chgData name="Sejna, Jakub" userId="3e8d4618-49af-45f5-864b-c413ebb49679" providerId="ADAL" clId="{43C824D3-0C29-4E69-AF36-04520A93AEAA}" dt="2022-11-29T11:56:44.143" v="516" actId="478"/>
          <ac:spMkLst>
            <pc:docMk/>
            <pc:sldMk cId="1446092590" sldId="356"/>
            <ac:spMk id="21" creationId="{3FEA76F8-D60B-4CE3-97D2-62F5FEB0D67F}"/>
          </ac:spMkLst>
        </pc:spChg>
        <pc:spChg chg="add del mod">
          <ac:chgData name="Sejna, Jakub" userId="3e8d4618-49af-45f5-864b-c413ebb49679" providerId="ADAL" clId="{43C824D3-0C29-4E69-AF36-04520A93AEAA}" dt="2022-11-29T11:56:44.143" v="516" actId="478"/>
          <ac:spMkLst>
            <pc:docMk/>
            <pc:sldMk cId="1446092590" sldId="356"/>
            <ac:spMk id="22" creationId="{D1B5A905-0BAD-4CCC-9E91-CA0E51FD762D}"/>
          </ac:spMkLst>
        </pc:spChg>
        <pc:spChg chg="add del mod">
          <ac:chgData name="Sejna, Jakub" userId="3e8d4618-49af-45f5-864b-c413ebb49679" providerId="ADAL" clId="{43C824D3-0C29-4E69-AF36-04520A93AEAA}" dt="2022-11-29T11:56:38.226" v="511" actId="478"/>
          <ac:spMkLst>
            <pc:docMk/>
            <pc:sldMk cId="1446092590" sldId="356"/>
            <ac:spMk id="23" creationId="{33B6CF80-FD87-45BE-BC9A-B0A6D4AFBCF8}"/>
          </ac:spMkLst>
        </pc:spChg>
        <pc:spChg chg="add del mod">
          <ac:chgData name="Sejna, Jakub" userId="3e8d4618-49af-45f5-864b-c413ebb49679" providerId="ADAL" clId="{43C824D3-0C29-4E69-AF36-04520A93AEAA}" dt="2022-11-29T11:56:40.229" v="513" actId="478"/>
          <ac:spMkLst>
            <pc:docMk/>
            <pc:sldMk cId="1446092590" sldId="356"/>
            <ac:spMk id="24" creationId="{9F8B9539-7348-4EEF-8704-20DFAE89478A}"/>
          </ac:spMkLst>
        </pc:spChg>
        <pc:spChg chg="add del mod">
          <ac:chgData name="Sejna, Jakub" userId="3e8d4618-49af-45f5-864b-c413ebb49679" providerId="ADAL" clId="{43C824D3-0C29-4E69-AF36-04520A93AEAA}" dt="2022-11-29T11:56:45.290" v="517" actId="478"/>
          <ac:spMkLst>
            <pc:docMk/>
            <pc:sldMk cId="1446092590" sldId="356"/>
            <ac:spMk id="25" creationId="{1AEFF881-5FD0-4353-8910-4BB847179019}"/>
          </ac:spMkLst>
        </pc:spChg>
        <pc:spChg chg="add mod">
          <ac:chgData name="Sejna, Jakub" userId="3e8d4618-49af-45f5-864b-c413ebb49679" providerId="ADAL" clId="{43C824D3-0C29-4E69-AF36-04520A93AEAA}" dt="2022-11-29T12:12:11.753" v="668" actId="164"/>
          <ac:spMkLst>
            <pc:docMk/>
            <pc:sldMk cId="1446092590" sldId="356"/>
            <ac:spMk id="26" creationId="{074CF87E-EDB1-4329-B20B-86249CEF4A86}"/>
          </ac:spMkLst>
        </pc:spChg>
        <pc:spChg chg="add mod">
          <ac:chgData name="Sejna, Jakub" userId="3e8d4618-49af-45f5-864b-c413ebb49679" providerId="ADAL" clId="{43C824D3-0C29-4E69-AF36-04520A93AEAA}" dt="2022-11-29T12:12:20.183" v="669" actId="164"/>
          <ac:spMkLst>
            <pc:docMk/>
            <pc:sldMk cId="1446092590" sldId="356"/>
            <ac:spMk id="27" creationId="{A5DA7EB1-66FE-4B0A-B325-E31C60917BC1}"/>
          </ac:spMkLst>
        </pc:spChg>
        <pc:spChg chg="add mod">
          <ac:chgData name="Sejna, Jakub" userId="3e8d4618-49af-45f5-864b-c413ebb49679" providerId="ADAL" clId="{43C824D3-0C29-4E69-AF36-04520A93AEAA}" dt="2022-11-29T12:12:11.753" v="668" actId="164"/>
          <ac:spMkLst>
            <pc:docMk/>
            <pc:sldMk cId="1446092590" sldId="356"/>
            <ac:spMk id="28" creationId="{08B75B0D-5995-4EE4-907A-A52789BC1CD8}"/>
          </ac:spMkLst>
        </pc:spChg>
        <pc:spChg chg="add mod">
          <ac:chgData name="Sejna, Jakub" userId="3e8d4618-49af-45f5-864b-c413ebb49679" providerId="ADAL" clId="{43C824D3-0C29-4E69-AF36-04520A93AEAA}" dt="2022-11-29T12:12:11.753" v="668" actId="164"/>
          <ac:spMkLst>
            <pc:docMk/>
            <pc:sldMk cId="1446092590" sldId="356"/>
            <ac:spMk id="29" creationId="{B0640045-5972-4CAB-87A6-D0D90CFB7903}"/>
          </ac:spMkLst>
        </pc:spChg>
        <pc:spChg chg="add mod">
          <ac:chgData name="Sejna, Jakub" userId="3e8d4618-49af-45f5-864b-c413ebb49679" providerId="ADAL" clId="{43C824D3-0C29-4E69-AF36-04520A93AEAA}" dt="2022-11-29T11:59:41.117" v="560"/>
          <ac:spMkLst>
            <pc:docMk/>
            <pc:sldMk cId="1446092590" sldId="356"/>
            <ac:spMk id="30" creationId="{C5AE3696-0A62-46EC-8973-E96498597F2A}"/>
          </ac:spMkLst>
        </pc:spChg>
        <pc:spChg chg="add mod">
          <ac:chgData name="Sejna, Jakub" userId="3e8d4618-49af-45f5-864b-c413ebb49679" providerId="ADAL" clId="{43C824D3-0C29-4E69-AF36-04520A93AEAA}" dt="2022-11-29T11:59:47.437" v="564"/>
          <ac:spMkLst>
            <pc:docMk/>
            <pc:sldMk cId="1446092590" sldId="356"/>
            <ac:spMk id="31" creationId="{2D26A866-7BC9-4FE9-AA0C-64DFF3ED8DF3}"/>
          </ac:spMkLst>
        </pc:spChg>
        <pc:spChg chg="mod">
          <ac:chgData name="Sejna, Jakub" userId="3e8d4618-49af-45f5-864b-c413ebb49679" providerId="ADAL" clId="{43C824D3-0C29-4E69-AF36-04520A93AEAA}" dt="2022-11-29T14:58:07.301" v="1931"/>
          <ac:spMkLst>
            <pc:docMk/>
            <pc:sldMk cId="1446092590" sldId="356"/>
            <ac:spMk id="32" creationId="{D4F1B025-0D3F-4800-9776-30B882CC2568}"/>
          </ac:spMkLst>
        </pc:spChg>
        <pc:spChg chg="add mod">
          <ac:chgData name="Sejna, Jakub" userId="3e8d4618-49af-45f5-864b-c413ebb49679" providerId="ADAL" clId="{43C824D3-0C29-4E69-AF36-04520A93AEAA}" dt="2022-11-29T12:12:20.183" v="669" actId="164"/>
          <ac:spMkLst>
            <pc:docMk/>
            <pc:sldMk cId="1446092590" sldId="356"/>
            <ac:spMk id="35" creationId="{978CE919-1A5E-48FD-AD6E-D7385DDCCFF8}"/>
          </ac:spMkLst>
        </pc:spChg>
        <pc:spChg chg="add mod">
          <ac:chgData name="Sejna, Jakub" userId="3e8d4618-49af-45f5-864b-c413ebb49679" providerId="ADAL" clId="{43C824D3-0C29-4E69-AF36-04520A93AEAA}" dt="2022-11-29T12:12:20.183" v="669" actId="164"/>
          <ac:spMkLst>
            <pc:docMk/>
            <pc:sldMk cId="1446092590" sldId="356"/>
            <ac:spMk id="36" creationId="{B7054C4A-AC25-4E5C-BE2A-2F6948E69F37}"/>
          </ac:spMkLst>
        </pc:spChg>
        <pc:spChg chg="add mod">
          <ac:chgData name="Sejna, Jakub" userId="3e8d4618-49af-45f5-864b-c413ebb49679" providerId="ADAL" clId="{43C824D3-0C29-4E69-AF36-04520A93AEAA}" dt="2022-11-29T12:01:11.646" v="573"/>
          <ac:spMkLst>
            <pc:docMk/>
            <pc:sldMk cId="1446092590" sldId="356"/>
            <ac:spMk id="37" creationId="{47EFDF7B-2DAF-45AC-867A-23DA6F3CD9BA}"/>
          </ac:spMkLst>
        </pc:spChg>
        <pc:spChg chg="add mod">
          <ac:chgData name="Sejna, Jakub" userId="3e8d4618-49af-45f5-864b-c413ebb49679" providerId="ADAL" clId="{43C824D3-0C29-4E69-AF36-04520A93AEAA}" dt="2022-11-29T12:01:11.646" v="573"/>
          <ac:spMkLst>
            <pc:docMk/>
            <pc:sldMk cId="1446092590" sldId="356"/>
            <ac:spMk id="38" creationId="{1CAA8AB1-E5A7-4C99-B2A5-EE5C017E1468}"/>
          </ac:spMkLst>
        </pc:spChg>
        <pc:spChg chg="add mod">
          <ac:chgData name="Sejna, Jakub" userId="3e8d4618-49af-45f5-864b-c413ebb49679" providerId="ADAL" clId="{43C824D3-0C29-4E69-AF36-04520A93AEAA}" dt="2022-11-29T12:12:29.971" v="670" actId="164"/>
          <ac:spMkLst>
            <pc:docMk/>
            <pc:sldMk cId="1446092590" sldId="356"/>
            <ac:spMk id="39" creationId="{5388D5B7-CAC7-46D8-9FE0-29C2E9495693}"/>
          </ac:spMkLst>
        </pc:spChg>
        <pc:spChg chg="add mod">
          <ac:chgData name="Sejna, Jakub" userId="3e8d4618-49af-45f5-864b-c413ebb49679" providerId="ADAL" clId="{43C824D3-0C29-4E69-AF36-04520A93AEAA}" dt="2022-11-29T12:12:29.971" v="670" actId="164"/>
          <ac:spMkLst>
            <pc:docMk/>
            <pc:sldMk cId="1446092590" sldId="356"/>
            <ac:spMk id="40" creationId="{2333BE02-C394-427E-9215-DA331C13C813}"/>
          </ac:spMkLst>
        </pc:spChg>
        <pc:spChg chg="add mod">
          <ac:chgData name="Sejna, Jakub" userId="3e8d4618-49af-45f5-864b-c413ebb49679" providerId="ADAL" clId="{43C824D3-0C29-4E69-AF36-04520A93AEAA}" dt="2022-11-29T12:12:40.241" v="672" actId="255"/>
          <ac:spMkLst>
            <pc:docMk/>
            <pc:sldMk cId="1446092590" sldId="356"/>
            <ac:spMk id="41" creationId="{BECEAC07-5560-4832-8DE8-0769CA4C1B76}"/>
          </ac:spMkLst>
        </pc:spChg>
        <pc:spChg chg="add mod">
          <ac:chgData name="Sejna, Jakub" userId="3e8d4618-49af-45f5-864b-c413ebb49679" providerId="ADAL" clId="{43C824D3-0C29-4E69-AF36-04520A93AEAA}" dt="2022-11-29T12:12:34.941" v="671" actId="164"/>
          <ac:spMkLst>
            <pc:docMk/>
            <pc:sldMk cId="1446092590" sldId="356"/>
            <ac:spMk id="42" creationId="{6AA18AA9-31EF-410D-8BC3-02495D3B6BB9}"/>
          </ac:spMkLst>
        </pc:spChg>
        <pc:spChg chg="add mod">
          <ac:chgData name="Sejna, Jakub" userId="3e8d4618-49af-45f5-864b-c413ebb49679" providerId="ADAL" clId="{43C824D3-0C29-4E69-AF36-04520A93AEAA}" dt="2022-11-29T12:12:34.941" v="671" actId="164"/>
          <ac:spMkLst>
            <pc:docMk/>
            <pc:sldMk cId="1446092590" sldId="356"/>
            <ac:spMk id="43" creationId="{D1F8760F-561E-4E74-9ED4-C09E199989AB}"/>
          </ac:spMkLst>
        </pc:spChg>
        <pc:spChg chg="add mod">
          <ac:chgData name="Sejna, Jakub" userId="3e8d4618-49af-45f5-864b-c413ebb49679" providerId="ADAL" clId="{43C824D3-0C29-4E69-AF36-04520A93AEAA}" dt="2022-11-29T12:12:34.941" v="671" actId="164"/>
          <ac:spMkLst>
            <pc:docMk/>
            <pc:sldMk cId="1446092590" sldId="356"/>
            <ac:spMk id="44" creationId="{C8155C3A-1C3D-4BFA-B507-19515F0D13CF}"/>
          </ac:spMkLst>
        </pc:spChg>
        <pc:spChg chg="add mod">
          <ac:chgData name="Sejna, Jakub" userId="3e8d4618-49af-45f5-864b-c413ebb49679" providerId="ADAL" clId="{43C824D3-0C29-4E69-AF36-04520A93AEAA}" dt="2022-11-29T12:13:11.051" v="679" actId="1076"/>
          <ac:spMkLst>
            <pc:docMk/>
            <pc:sldMk cId="1446092590" sldId="356"/>
            <ac:spMk id="45" creationId="{A33DB349-21D4-442C-A8D2-DE832F52860B}"/>
          </ac:spMkLst>
        </pc:spChg>
        <pc:spChg chg="add mod">
          <ac:chgData name="Sejna, Jakub" userId="3e8d4618-49af-45f5-864b-c413ebb49679" providerId="ADAL" clId="{43C824D3-0C29-4E69-AF36-04520A93AEAA}" dt="2022-11-29T12:12:46.115" v="673" actId="164"/>
          <ac:spMkLst>
            <pc:docMk/>
            <pc:sldMk cId="1446092590" sldId="356"/>
            <ac:spMk id="46" creationId="{4804D074-B772-4032-AA7B-9B0D597DC422}"/>
          </ac:spMkLst>
        </pc:spChg>
        <pc:spChg chg="add mod">
          <ac:chgData name="Sejna, Jakub" userId="3e8d4618-49af-45f5-864b-c413ebb49679" providerId="ADAL" clId="{43C824D3-0C29-4E69-AF36-04520A93AEAA}" dt="2022-11-29T12:12:46.115" v="673" actId="164"/>
          <ac:spMkLst>
            <pc:docMk/>
            <pc:sldMk cId="1446092590" sldId="356"/>
            <ac:spMk id="47" creationId="{0A092168-4C2D-462D-9599-4B788931C911}"/>
          </ac:spMkLst>
        </pc:spChg>
        <pc:spChg chg="add del mod">
          <ac:chgData name="Sejna, Jakub" userId="3e8d4618-49af-45f5-864b-c413ebb49679" providerId="ADAL" clId="{43C824D3-0C29-4E69-AF36-04520A93AEAA}" dt="2022-11-29T15:45:50.419" v="2027" actId="478"/>
          <ac:spMkLst>
            <pc:docMk/>
            <pc:sldMk cId="1446092590" sldId="356"/>
            <ac:spMk id="50" creationId="{A56834E5-BE72-4BD0-821B-760D884948E3}"/>
          </ac:spMkLst>
        </pc:spChg>
        <pc:spChg chg="mod">
          <ac:chgData name="Sejna, Jakub" userId="3e8d4618-49af-45f5-864b-c413ebb49679" providerId="ADAL" clId="{43C824D3-0C29-4E69-AF36-04520A93AEAA}" dt="2022-11-29T15:49:29.521" v="2117"/>
          <ac:spMkLst>
            <pc:docMk/>
            <pc:sldMk cId="1446092590" sldId="356"/>
            <ac:spMk id="52" creationId="{9FA3DF3E-2769-49E5-B4F6-BD081AE2C24A}"/>
          </ac:spMkLst>
        </pc:spChg>
        <pc:spChg chg="add mod">
          <ac:chgData name="Sejna, Jakub" userId="3e8d4618-49af-45f5-864b-c413ebb49679" providerId="ADAL" clId="{43C824D3-0C29-4E69-AF36-04520A93AEAA}" dt="2022-11-29T15:48:30.707" v="2107" actId="27636"/>
          <ac:spMkLst>
            <pc:docMk/>
            <pc:sldMk cId="1446092590" sldId="356"/>
            <ac:spMk id="53" creationId="{FC5D617B-CFAF-49D1-B8A4-6BF4A5EE9C35}"/>
          </ac:spMkLst>
        </pc:spChg>
        <pc:spChg chg="add mod">
          <ac:chgData name="Sejna, Jakub" userId="3e8d4618-49af-45f5-864b-c413ebb49679" providerId="ADAL" clId="{43C824D3-0C29-4E69-AF36-04520A93AEAA}" dt="2022-11-29T15:45:48.069" v="2026" actId="1076"/>
          <ac:spMkLst>
            <pc:docMk/>
            <pc:sldMk cId="1446092590" sldId="356"/>
            <ac:spMk id="54" creationId="{8C24B6BC-2786-4E5F-B0BC-244338681DD2}"/>
          </ac:spMkLst>
        </pc:spChg>
        <pc:spChg chg="add mod">
          <ac:chgData name="Sejna, Jakub" userId="3e8d4618-49af-45f5-864b-c413ebb49679" providerId="ADAL" clId="{43C824D3-0C29-4E69-AF36-04520A93AEAA}" dt="2022-11-29T15:51:48.328" v="2153" actId="20577"/>
          <ac:spMkLst>
            <pc:docMk/>
            <pc:sldMk cId="1446092590" sldId="356"/>
            <ac:spMk id="55" creationId="{93BD0CAF-053B-40ED-9FA3-02DE5EF1E696}"/>
          </ac:spMkLst>
        </pc:spChg>
        <pc:spChg chg="add mod">
          <ac:chgData name="Sejna, Jakub" userId="3e8d4618-49af-45f5-864b-c413ebb49679" providerId="ADAL" clId="{43C824D3-0C29-4E69-AF36-04520A93AEAA}" dt="2022-11-29T15:45:48.069" v="2026" actId="1076"/>
          <ac:spMkLst>
            <pc:docMk/>
            <pc:sldMk cId="1446092590" sldId="356"/>
            <ac:spMk id="56" creationId="{EBCB6184-1C41-4B2C-B78F-7E77C6EC5229}"/>
          </ac:spMkLst>
        </pc:spChg>
        <pc:spChg chg="add mod">
          <ac:chgData name="Sejna, Jakub" userId="3e8d4618-49af-45f5-864b-c413ebb49679" providerId="ADAL" clId="{43C824D3-0C29-4E69-AF36-04520A93AEAA}" dt="2022-11-29T15:48:41.256" v="2109" actId="2711"/>
          <ac:spMkLst>
            <pc:docMk/>
            <pc:sldMk cId="1446092590" sldId="356"/>
            <ac:spMk id="57" creationId="{BAFBE4C4-BF32-4569-8B5F-5BDA5E821E8D}"/>
          </ac:spMkLst>
        </pc:spChg>
        <pc:spChg chg="add mod">
          <ac:chgData name="Sejna, Jakub" userId="3e8d4618-49af-45f5-864b-c413ebb49679" providerId="ADAL" clId="{43C824D3-0C29-4E69-AF36-04520A93AEAA}" dt="2022-11-29T15:45:48.069" v="2026" actId="1076"/>
          <ac:spMkLst>
            <pc:docMk/>
            <pc:sldMk cId="1446092590" sldId="356"/>
            <ac:spMk id="58" creationId="{EF1495BB-D113-4430-90CD-B1DE671F0A82}"/>
          </ac:spMkLst>
        </pc:spChg>
        <pc:spChg chg="add mod">
          <ac:chgData name="Sejna, Jakub" userId="3e8d4618-49af-45f5-864b-c413ebb49679" providerId="ADAL" clId="{43C824D3-0C29-4E69-AF36-04520A93AEAA}" dt="2022-11-29T15:45:48.069" v="2026" actId="1076"/>
          <ac:spMkLst>
            <pc:docMk/>
            <pc:sldMk cId="1446092590" sldId="356"/>
            <ac:spMk id="59" creationId="{151D0FEB-D8B0-4472-8DB7-BC4294506D33}"/>
          </ac:spMkLst>
        </pc:spChg>
        <pc:spChg chg="add mod">
          <ac:chgData name="Sejna, Jakub" userId="3e8d4618-49af-45f5-864b-c413ebb49679" providerId="ADAL" clId="{43C824D3-0C29-4E69-AF36-04520A93AEAA}" dt="2022-11-29T15:45:48.069" v="2026" actId="1076"/>
          <ac:spMkLst>
            <pc:docMk/>
            <pc:sldMk cId="1446092590" sldId="356"/>
            <ac:spMk id="60" creationId="{BBE5090E-DCB9-434B-AF0A-761461685FD3}"/>
          </ac:spMkLst>
        </pc:spChg>
        <pc:spChg chg="add del mod">
          <ac:chgData name="Sejna, Jakub" userId="3e8d4618-49af-45f5-864b-c413ebb49679" providerId="ADAL" clId="{43C824D3-0C29-4E69-AF36-04520A93AEAA}" dt="2022-11-29T15:49:02.918" v="2114" actId="478"/>
          <ac:spMkLst>
            <pc:docMk/>
            <pc:sldMk cId="1446092590" sldId="356"/>
            <ac:spMk id="61" creationId="{2C2C9C3F-5F7C-4F09-B388-C93F4830D1E4}"/>
          </ac:spMkLst>
        </pc:spChg>
        <pc:spChg chg="add del mod">
          <ac:chgData name="Sejna, Jakub" userId="3e8d4618-49af-45f5-864b-c413ebb49679" providerId="ADAL" clId="{43C824D3-0C29-4E69-AF36-04520A93AEAA}" dt="2022-11-29T15:49:04.339" v="2115" actId="478"/>
          <ac:spMkLst>
            <pc:docMk/>
            <pc:sldMk cId="1446092590" sldId="356"/>
            <ac:spMk id="62" creationId="{AACB71C7-4541-4B84-AAED-2FBCD3EA3212}"/>
          </ac:spMkLst>
        </pc:spChg>
        <pc:spChg chg="add del mod">
          <ac:chgData name="Sejna, Jakub" userId="3e8d4618-49af-45f5-864b-c413ebb49679" providerId="ADAL" clId="{43C824D3-0C29-4E69-AF36-04520A93AEAA}" dt="2022-11-29T15:49:05.925" v="2116" actId="478"/>
          <ac:spMkLst>
            <pc:docMk/>
            <pc:sldMk cId="1446092590" sldId="356"/>
            <ac:spMk id="63" creationId="{44E572C8-90D8-4696-82B7-4747EE9E547D}"/>
          </ac:spMkLst>
        </pc:spChg>
        <pc:spChg chg="add mod">
          <ac:chgData name="Sejna, Jakub" userId="3e8d4618-49af-45f5-864b-c413ebb49679" providerId="ADAL" clId="{43C824D3-0C29-4E69-AF36-04520A93AEAA}" dt="2022-11-29T15:50:12.202" v="2132" actId="1076"/>
          <ac:spMkLst>
            <pc:docMk/>
            <pc:sldMk cId="1446092590" sldId="356"/>
            <ac:spMk id="65" creationId="{7A151786-27CB-46C9-AB9B-EFECA07F774C}"/>
          </ac:spMkLst>
        </pc:spChg>
        <pc:spChg chg="add del mod">
          <ac:chgData name="Sejna, Jakub" userId="3e8d4618-49af-45f5-864b-c413ebb49679" providerId="ADAL" clId="{43C824D3-0C29-4E69-AF36-04520A93AEAA}" dt="2022-11-29T15:50:34.685" v="2135" actId="478"/>
          <ac:spMkLst>
            <pc:docMk/>
            <pc:sldMk cId="1446092590" sldId="356"/>
            <ac:spMk id="66" creationId="{457772AA-0048-493F-B091-90B4B91DD3A5}"/>
          </ac:spMkLst>
        </pc:spChg>
        <pc:spChg chg="add mod">
          <ac:chgData name="Sejna, Jakub" userId="3e8d4618-49af-45f5-864b-c413ebb49679" providerId="ADAL" clId="{43C824D3-0C29-4E69-AF36-04520A93AEAA}" dt="2022-11-29T15:51:51.466" v="2155" actId="27636"/>
          <ac:spMkLst>
            <pc:docMk/>
            <pc:sldMk cId="1446092590" sldId="356"/>
            <ac:spMk id="67" creationId="{527312FD-AFE1-4125-AD6C-A2FDA8E694AD}"/>
          </ac:spMkLst>
        </pc:spChg>
        <pc:spChg chg="add del mod">
          <ac:chgData name="Sejna, Jakub" userId="3e8d4618-49af-45f5-864b-c413ebb49679" providerId="ADAL" clId="{43C824D3-0C29-4E69-AF36-04520A93AEAA}" dt="2022-11-29T15:51:15.676" v="2149" actId="478"/>
          <ac:spMkLst>
            <pc:docMk/>
            <pc:sldMk cId="1446092590" sldId="356"/>
            <ac:spMk id="68" creationId="{339A27EA-33FA-4C5C-ADE5-B613C2D17EA6}"/>
          </ac:spMkLst>
        </pc:spChg>
        <pc:spChg chg="add del mod">
          <ac:chgData name="Sejna, Jakub" userId="3e8d4618-49af-45f5-864b-c413ebb49679" providerId="ADAL" clId="{43C824D3-0C29-4E69-AF36-04520A93AEAA}" dt="2022-11-29T15:51:16.528" v="2150" actId="478"/>
          <ac:spMkLst>
            <pc:docMk/>
            <pc:sldMk cId="1446092590" sldId="356"/>
            <ac:spMk id="69" creationId="{CE5D70E6-2A81-47DE-97F0-AF71FE272FA3}"/>
          </ac:spMkLst>
        </pc:spChg>
        <pc:spChg chg="add mod">
          <ac:chgData name="Sejna, Jakub" userId="3e8d4618-49af-45f5-864b-c413ebb49679" providerId="ADAL" clId="{43C824D3-0C29-4E69-AF36-04520A93AEAA}" dt="2022-11-29T16:15:03.679" v="2332" actId="1076"/>
          <ac:spMkLst>
            <pc:docMk/>
            <pc:sldMk cId="1446092590" sldId="356"/>
            <ac:spMk id="71" creationId="{261E972C-CE2D-497F-A6B4-B7FFD3171A33}"/>
          </ac:spMkLst>
        </pc:spChg>
        <pc:spChg chg="add mod">
          <ac:chgData name="Sejna, Jakub" userId="3e8d4618-49af-45f5-864b-c413ebb49679" providerId="ADAL" clId="{43C824D3-0C29-4E69-AF36-04520A93AEAA}" dt="2022-11-29T16:02:07.950" v="2241" actId="20577"/>
          <ac:spMkLst>
            <pc:docMk/>
            <pc:sldMk cId="1446092590" sldId="356"/>
            <ac:spMk id="72" creationId="{5AA0F9F4-1C16-4D72-AD1D-0F191A520D3E}"/>
          </ac:spMkLst>
        </pc:spChg>
        <pc:spChg chg="add mod">
          <ac:chgData name="Sejna, Jakub" userId="3e8d4618-49af-45f5-864b-c413ebb49679" providerId="ADAL" clId="{43C824D3-0C29-4E69-AF36-04520A93AEAA}" dt="2022-11-29T16:01:33.605" v="2226" actId="2711"/>
          <ac:spMkLst>
            <pc:docMk/>
            <pc:sldMk cId="1446092590" sldId="356"/>
            <ac:spMk id="73" creationId="{EAA0E1D8-A6C9-4FDE-91C0-D1C223E3F528}"/>
          </ac:spMkLst>
        </pc:spChg>
        <pc:spChg chg="add mod">
          <ac:chgData name="Sejna, Jakub" userId="3e8d4618-49af-45f5-864b-c413ebb49679" providerId="ADAL" clId="{43C824D3-0C29-4E69-AF36-04520A93AEAA}" dt="2022-11-29T16:02:51.685" v="2257" actId="1076"/>
          <ac:spMkLst>
            <pc:docMk/>
            <pc:sldMk cId="1446092590" sldId="356"/>
            <ac:spMk id="74" creationId="{2757A94D-F78D-46F6-82C7-A6664E432D01}"/>
          </ac:spMkLst>
        </pc:spChg>
        <pc:spChg chg="mod">
          <ac:chgData name="Sejna, Jakub" userId="3e8d4618-49af-45f5-864b-c413ebb49679" providerId="ADAL" clId="{43C824D3-0C29-4E69-AF36-04520A93AEAA}" dt="2022-11-29T16:13:55.047" v="2320"/>
          <ac:spMkLst>
            <pc:docMk/>
            <pc:sldMk cId="1446092590" sldId="356"/>
            <ac:spMk id="77" creationId="{C1C959FE-E67D-4E6A-B662-F908F6E09721}"/>
          </ac:spMkLst>
        </pc:spChg>
        <pc:spChg chg="mod">
          <ac:chgData name="Sejna, Jakub" userId="3e8d4618-49af-45f5-864b-c413ebb49679" providerId="ADAL" clId="{43C824D3-0C29-4E69-AF36-04520A93AEAA}" dt="2022-11-29T16:13:55.047" v="2320"/>
          <ac:spMkLst>
            <pc:docMk/>
            <pc:sldMk cId="1446092590" sldId="356"/>
            <ac:spMk id="78" creationId="{28B640E9-BDE6-49B2-81C1-7B1E89F6613F}"/>
          </ac:spMkLst>
        </pc:spChg>
        <pc:spChg chg="mod">
          <ac:chgData name="Sejna, Jakub" userId="3e8d4618-49af-45f5-864b-c413ebb49679" providerId="ADAL" clId="{43C824D3-0C29-4E69-AF36-04520A93AEAA}" dt="2022-11-29T16:13:55.047" v="2320"/>
          <ac:spMkLst>
            <pc:docMk/>
            <pc:sldMk cId="1446092590" sldId="356"/>
            <ac:spMk id="79" creationId="{1503C9D7-8A20-4817-A397-119A4B7496DD}"/>
          </ac:spMkLst>
        </pc:spChg>
        <pc:spChg chg="mod">
          <ac:chgData name="Sejna, Jakub" userId="3e8d4618-49af-45f5-864b-c413ebb49679" providerId="ADAL" clId="{43C824D3-0C29-4E69-AF36-04520A93AEAA}" dt="2022-11-29T16:13:55.047" v="2320"/>
          <ac:spMkLst>
            <pc:docMk/>
            <pc:sldMk cId="1446092590" sldId="356"/>
            <ac:spMk id="80" creationId="{985CD356-0222-45DC-9B2D-03DC19D2EF05}"/>
          </ac:spMkLst>
        </pc:spChg>
        <pc:spChg chg="mod">
          <ac:chgData name="Sejna, Jakub" userId="3e8d4618-49af-45f5-864b-c413ebb49679" providerId="ADAL" clId="{43C824D3-0C29-4E69-AF36-04520A93AEAA}" dt="2022-11-29T16:13:55.047" v="2320"/>
          <ac:spMkLst>
            <pc:docMk/>
            <pc:sldMk cId="1446092590" sldId="356"/>
            <ac:spMk id="81" creationId="{9A2FD696-796E-498E-A55F-1B77BF7562CA}"/>
          </ac:spMkLst>
        </pc:spChg>
        <pc:spChg chg="mod">
          <ac:chgData name="Sejna, Jakub" userId="3e8d4618-49af-45f5-864b-c413ebb49679" providerId="ADAL" clId="{43C824D3-0C29-4E69-AF36-04520A93AEAA}" dt="2022-11-29T16:13:55.047" v="2320"/>
          <ac:spMkLst>
            <pc:docMk/>
            <pc:sldMk cId="1446092590" sldId="356"/>
            <ac:spMk id="82" creationId="{B986A65D-24A2-4F22-AA56-16AAE69EA829}"/>
          </ac:spMkLst>
        </pc:spChg>
        <pc:spChg chg="mod">
          <ac:chgData name="Sejna, Jakub" userId="3e8d4618-49af-45f5-864b-c413ebb49679" providerId="ADAL" clId="{43C824D3-0C29-4E69-AF36-04520A93AEAA}" dt="2022-11-29T16:13:55.047" v="2320"/>
          <ac:spMkLst>
            <pc:docMk/>
            <pc:sldMk cId="1446092590" sldId="356"/>
            <ac:spMk id="84" creationId="{A11D7C06-AE2C-466F-8553-18123C9A9D0C}"/>
          </ac:spMkLst>
        </pc:spChg>
        <pc:spChg chg="add mod">
          <ac:chgData name="Sejna, Jakub" userId="3e8d4618-49af-45f5-864b-c413ebb49679" providerId="ADAL" clId="{43C824D3-0C29-4E69-AF36-04520A93AEAA}" dt="2022-11-29T16:02:47.649" v="2256" actId="1076"/>
          <ac:spMkLst>
            <pc:docMk/>
            <pc:sldMk cId="1446092590" sldId="356"/>
            <ac:spMk id="2048" creationId="{3B8C3BF1-580E-40F8-9D10-72E168F7D798}"/>
          </ac:spMkLst>
        </pc:spChg>
        <pc:grpChg chg="add mod">
          <ac:chgData name="Sejna, Jakub" userId="3e8d4618-49af-45f5-864b-c413ebb49679" providerId="ADAL" clId="{43C824D3-0C29-4E69-AF36-04520A93AEAA}" dt="2022-11-29T12:13:21.108" v="681" actId="1076"/>
          <ac:grpSpMkLst>
            <pc:docMk/>
            <pc:sldMk cId="1446092590" sldId="356"/>
            <ac:grpSpMk id="3" creationId="{994B5268-F311-41EA-B9A7-176BE66DDB37}"/>
          </ac:grpSpMkLst>
        </pc:grpChg>
        <pc:grpChg chg="add mod">
          <ac:chgData name="Sejna, Jakub" userId="3e8d4618-49af-45f5-864b-c413ebb49679" providerId="ADAL" clId="{43C824D3-0C29-4E69-AF36-04520A93AEAA}" dt="2022-11-29T12:13:21.108" v="681" actId="1076"/>
          <ac:grpSpMkLst>
            <pc:docMk/>
            <pc:sldMk cId="1446092590" sldId="356"/>
            <ac:grpSpMk id="5" creationId="{E5C5BE0F-5282-4778-8452-56D7752B45E0}"/>
          </ac:grpSpMkLst>
        </pc:grpChg>
        <pc:grpChg chg="add mod">
          <ac:chgData name="Sejna, Jakub" userId="3e8d4618-49af-45f5-864b-c413ebb49679" providerId="ADAL" clId="{43C824D3-0C29-4E69-AF36-04520A93AEAA}" dt="2022-11-29T12:13:21.108" v="681" actId="1076"/>
          <ac:grpSpMkLst>
            <pc:docMk/>
            <pc:sldMk cId="1446092590" sldId="356"/>
            <ac:grpSpMk id="6" creationId="{B5D94684-986F-4A22-BA4D-42DE5EDB81EE}"/>
          </ac:grpSpMkLst>
        </pc:grpChg>
        <pc:grpChg chg="add mod">
          <ac:chgData name="Sejna, Jakub" userId="3e8d4618-49af-45f5-864b-c413ebb49679" providerId="ADAL" clId="{43C824D3-0C29-4E69-AF36-04520A93AEAA}" dt="2022-11-29T12:13:21.108" v="681" actId="1076"/>
          <ac:grpSpMkLst>
            <pc:docMk/>
            <pc:sldMk cId="1446092590" sldId="356"/>
            <ac:grpSpMk id="7" creationId="{8F23D5D2-34F5-4BB5-9D06-945CCC806718}"/>
          </ac:grpSpMkLst>
        </pc:grpChg>
        <pc:grpChg chg="add mod">
          <ac:chgData name="Sejna, Jakub" userId="3e8d4618-49af-45f5-864b-c413ebb49679" providerId="ADAL" clId="{43C824D3-0C29-4E69-AF36-04520A93AEAA}" dt="2022-11-29T12:13:21.108" v="681" actId="1076"/>
          <ac:grpSpMkLst>
            <pc:docMk/>
            <pc:sldMk cId="1446092590" sldId="356"/>
            <ac:grpSpMk id="18" creationId="{9B6BF157-72C5-42FF-B50F-0CDE3800217F}"/>
          </ac:grpSpMkLst>
        </pc:grpChg>
        <pc:grpChg chg="add mod">
          <ac:chgData name="Sejna, Jakub" userId="3e8d4618-49af-45f5-864b-c413ebb49679" providerId="ADAL" clId="{43C824D3-0C29-4E69-AF36-04520A93AEAA}" dt="2022-11-29T12:13:21.108" v="681" actId="1076"/>
          <ac:grpSpMkLst>
            <pc:docMk/>
            <pc:sldMk cId="1446092590" sldId="356"/>
            <ac:grpSpMk id="48" creationId="{2C07912E-DAFC-4D0C-9D89-8FCB68D5A134}"/>
          </ac:grpSpMkLst>
        </pc:grpChg>
        <pc:grpChg chg="add del mod">
          <ac:chgData name="Sejna, Jakub" userId="3e8d4618-49af-45f5-864b-c413ebb49679" providerId="ADAL" clId="{43C824D3-0C29-4E69-AF36-04520A93AEAA}" dt="2022-11-29T16:14:05.284" v="2325"/>
          <ac:grpSpMkLst>
            <pc:docMk/>
            <pc:sldMk cId="1446092590" sldId="356"/>
            <ac:grpSpMk id="75" creationId="{652DA05A-AA79-4C83-9FA6-11A20722DC11}"/>
          </ac:grpSpMkLst>
        </pc:grpChg>
        <pc:picChg chg="mod">
          <ac:chgData name="Sejna, Jakub" userId="3e8d4618-49af-45f5-864b-c413ebb49679" providerId="ADAL" clId="{43C824D3-0C29-4E69-AF36-04520A93AEAA}" dt="2022-11-29T16:13:55.047" v="2320"/>
          <ac:picMkLst>
            <pc:docMk/>
            <pc:sldMk cId="1446092590" sldId="356"/>
            <ac:picMk id="76" creationId="{5B860A69-A205-434F-8BEF-BF16658C1C97}"/>
          </ac:picMkLst>
        </pc:picChg>
        <pc:picChg chg="add mod">
          <ac:chgData name="Sejna, Jakub" userId="3e8d4618-49af-45f5-864b-c413ebb49679" providerId="ADAL" clId="{43C824D3-0C29-4E69-AF36-04520A93AEAA}" dt="2022-11-29T16:14:12.928" v="2328" actId="1076"/>
          <ac:picMkLst>
            <pc:docMk/>
            <pc:sldMk cId="1446092590" sldId="356"/>
            <ac:picMk id="2049" creationId="{0F98008D-2076-4BAF-A40A-0F5AD5CA8CA9}"/>
          </ac:picMkLst>
        </pc:picChg>
        <pc:picChg chg="add del">
          <ac:chgData name="Sejna, Jakub" userId="3e8d4618-49af-45f5-864b-c413ebb49679" providerId="ADAL" clId="{43C824D3-0C29-4E69-AF36-04520A93AEAA}" dt="2022-11-29T11:43:55.818" v="290" actId="478"/>
          <ac:picMkLst>
            <pc:docMk/>
            <pc:sldMk cId="1446092590" sldId="356"/>
            <ac:picMk id="2050" creationId="{F3E96D25-167C-475B-9D70-6891C670F692}"/>
          </ac:picMkLst>
        </pc:picChg>
        <pc:cxnChg chg="mod">
          <ac:chgData name="Sejna, Jakub" userId="3e8d4618-49af-45f5-864b-c413ebb49679" providerId="ADAL" clId="{43C824D3-0C29-4E69-AF36-04520A93AEAA}" dt="2022-11-29T16:13:55.047" v="2320"/>
          <ac:cxnSpMkLst>
            <pc:docMk/>
            <pc:sldMk cId="1446092590" sldId="356"/>
            <ac:cxnSpMk id="83" creationId="{CE8EA877-71E9-4DE9-B0F6-7C9F6CC4BE1C}"/>
          </ac:cxnSpMkLst>
        </pc:cxnChg>
        <pc:cxnChg chg="add mod">
          <ac:chgData name="Sejna, Jakub" userId="3e8d4618-49af-45f5-864b-c413ebb49679" providerId="ADAL" clId="{43C824D3-0C29-4E69-AF36-04520A93AEAA}" dt="2022-11-29T16:14:29.729" v="2331" actId="14100"/>
          <ac:cxnSpMkLst>
            <pc:docMk/>
            <pc:sldMk cId="1446092590" sldId="356"/>
            <ac:cxnSpMk id="2052" creationId="{DA9FC92E-B287-4760-A98E-7E50E446BE39}"/>
          </ac:cxnSpMkLst>
        </pc:cxnChg>
      </pc:sldChg>
      <pc:sldChg chg="addSp delSp modSp mod ord delAnim modAnim">
        <pc:chgData name="Sejna, Jakub" userId="3e8d4618-49af-45f5-864b-c413ebb49679" providerId="ADAL" clId="{43C824D3-0C29-4E69-AF36-04520A93AEAA}" dt="2022-11-29T16:24:45.237" v="2470"/>
        <pc:sldMkLst>
          <pc:docMk/>
          <pc:sldMk cId="1054507667" sldId="357"/>
        </pc:sldMkLst>
        <pc:spChg chg="del">
          <ac:chgData name="Sejna, Jakub" userId="3e8d4618-49af-45f5-864b-c413ebb49679" providerId="ADAL" clId="{43C824D3-0C29-4E69-AF36-04520A93AEAA}" dt="2022-11-29T12:45:40.325" v="1403" actId="478"/>
          <ac:spMkLst>
            <pc:docMk/>
            <pc:sldMk cId="1054507667" sldId="357"/>
            <ac:spMk id="2" creationId="{49300337-4A83-4061-983A-7D2A23F1A2C8}"/>
          </ac:spMkLst>
        </pc:spChg>
        <pc:spChg chg="del mod">
          <ac:chgData name="Sejna, Jakub" userId="3e8d4618-49af-45f5-864b-c413ebb49679" providerId="ADAL" clId="{43C824D3-0C29-4E69-AF36-04520A93AEAA}" dt="2022-11-29T12:45:37.148" v="1400" actId="478"/>
          <ac:spMkLst>
            <pc:docMk/>
            <pc:sldMk cId="1054507667" sldId="357"/>
            <ac:spMk id="6" creationId="{C0D1BC1F-0ED9-45DC-9E37-F11856F65BE4}"/>
          </ac:spMkLst>
        </pc:spChg>
        <pc:spChg chg="add del mod">
          <ac:chgData name="Sejna, Jakub" userId="3e8d4618-49af-45f5-864b-c413ebb49679" providerId="ADAL" clId="{43C824D3-0C29-4E69-AF36-04520A93AEAA}" dt="2022-11-29T15:52:49.962" v="2161" actId="478"/>
          <ac:spMkLst>
            <pc:docMk/>
            <pc:sldMk cId="1054507667" sldId="357"/>
            <ac:spMk id="7" creationId="{425DEB88-CFC1-4DE8-8427-BFED340EB339}"/>
          </ac:spMkLst>
        </pc:spChg>
        <pc:spChg chg="add del mod">
          <ac:chgData name="Sejna, Jakub" userId="3e8d4618-49af-45f5-864b-c413ebb49679" providerId="ADAL" clId="{43C824D3-0C29-4E69-AF36-04520A93AEAA}" dt="2022-11-29T15:44:41.262" v="2023" actId="478"/>
          <ac:spMkLst>
            <pc:docMk/>
            <pc:sldMk cId="1054507667" sldId="357"/>
            <ac:spMk id="15" creationId="{183F1ECD-CBA3-486F-A20E-FF4894028E9D}"/>
          </ac:spMkLst>
        </pc:spChg>
        <pc:spChg chg="mod">
          <ac:chgData name="Sejna, Jakub" userId="3e8d4618-49af-45f5-864b-c413ebb49679" providerId="ADAL" clId="{43C824D3-0C29-4E69-AF36-04520A93AEAA}" dt="2022-11-29T16:12:11.809" v="2319" actId="20577"/>
          <ac:spMkLst>
            <pc:docMk/>
            <pc:sldMk cId="1054507667" sldId="357"/>
            <ac:spMk id="16" creationId="{6CF3CB87-8323-4253-A4AC-DB030F1AA3DE}"/>
          </ac:spMkLst>
        </pc:spChg>
        <pc:spChg chg="add mod">
          <ac:chgData name="Sejna, Jakub" userId="3e8d4618-49af-45f5-864b-c413ebb49679" providerId="ADAL" clId="{43C824D3-0C29-4E69-AF36-04520A93AEAA}" dt="2022-11-29T15:52:50.241" v="2162"/>
          <ac:spMkLst>
            <pc:docMk/>
            <pc:sldMk cId="1054507667" sldId="357"/>
            <ac:spMk id="19" creationId="{71677D1B-75B0-4C6E-ABAD-587C51AA3A2B}"/>
          </ac:spMkLst>
        </pc:spChg>
        <pc:spChg chg="add mod">
          <ac:chgData name="Sejna, Jakub" userId="3e8d4618-49af-45f5-864b-c413ebb49679" providerId="ADAL" clId="{43C824D3-0C29-4E69-AF36-04520A93AEAA}" dt="2022-11-29T15:52:50.241" v="2162"/>
          <ac:spMkLst>
            <pc:docMk/>
            <pc:sldMk cId="1054507667" sldId="357"/>
            <ac:spMk id="21" creationId="{F1E3953C-59B3-4B8B-8775-3C7AF79E5F16}"/>
          </ac:spMkLst>
        </pc:spChg>
        <pc:spChg chg="add mod">
          <ac:chgData name="Sejna, Jakub" userId="3e8d4618-49af-45f5-864b-c413ebb49679" providerId="ADAL" clId="{43C824D3-0C29-4E69-AF36-04520A93AEAA}" dt="2022-11-29T15:53:46.085" v="2165" actId="1076"/>
          <ac:spMkLst>
            <pc:docMk/>
            <pc:sldMk cId="1054507667" sldId="357"/>
            <ac:spMk id="22" creationId="{4E2FC4B4-AE60-43E9-AED4-005BE920B861}"/>
          </ac:spMkLst>
        </pc:spChg>
        <pc:spChg chg="mod">
          <ac:chgData name="Sejna, Jakub" userId="3e8d4618-49af-45f5-864b-c413ebb49679" providerId="ADAL" clId="{43C824D3-0C29-4E69-AF36-04520A93AEAA}" dt="2022-11-29T12:43:30.764" v="1360" actId="20577"/>
          <ac:spMkLst>
            <pc:docMk/>
            <pc:sldMk cId="1054507667" sldId="357"/>
            <ac:spMk id="23" creationId="{32C1561B-C636-405F-91E6-B1DECAE0970C}"/>
          </ac:spMkLst>
        </pc:spChg>
        <pc:spChg chg="add mod">
          <ac:chgData name="Sejna, Jakub" userId="3e8d4618-49af-45f5-864b-c413ebb49679" providerId="ADAL" clId="{43C824D3-0C29-4E69-AF36-04520A93AEAA}" dt="2022-11-29T15:52:57.303" v="2163" actId="1076"/>
          <ac:spMkLst>
            <pc:docMk/>
            <pc:sldMk cId="1054507667" sldId="357"/>
            <ac:spMk id="24" creationId="{48F24663-6BDE-43EB-A1BF-73A67A76B331}"/>
          </ac:spMkLst>
        </pc:spChg>
        <pc:spChg chg="add mod">
          <ac:chgData name="Sejna, Jakub" userId="3e8d4618-49af-45f5-864b-c413ebb49679" providerId="ADAL" clId="{43C824D3-0C29-4E69-AF36-04520A93AEAA}" dt="2022-11-29T15:52:57.303" v="2163" actId="1076"/>
          <ac:spMkLst>
            <pc:docMk/>
            <pc:sldMk cId="1054507667" sldId="357"/>
            <ac:spMk id="25" creationId="{3DD69E17-E3D6-4153-83BB-00BE02A02990}"/>
          </ac:spMkLst>
        </pc:spChg>
        <pc:spChg chg="del">
          <ac:chgData name="Sejna, Jakub" userId="3e8d4618-49af-45f5-864b-c413ebb49679" providerId="ADAL" clId="{43C824D3-0C29-4E69-AF36-04520A93AEAA}" dt="2022-11-29T15:52:47.319" v="2160" actId="478"/>
          <ac:spMkLst>
            <pc:docMk/>
            <pc:sldMk cId="1054507667" sldId="357"/>
            <ac:spMk id="27" creationId="{17FA1A58-063C-4427-92D0-A642862AE104}"/>
          </ac:spMkLst>
        </pc:spChg>
        <pc:spChg chg="del">
          <ac:chgData name="Sejna, Jakub" userId="3e8d4618-49af-45f5-864b-c413ebb49679" providerId="ADAL" clId="{43C824D3-0C29-4E69-AF36-04520A93AEAA}" dt="2022-11-29T15:52:45.287" v="2159" actId="478"/>
          <ac:spMkLst>
            <pc:docMk/>
            <pc:sldMk cId="1054507667" sldId="357"/>
            <ac:spMk id="28" creationId="{07463AA3-1802-4C8F-9A6C-2C154DAE7B17}"/>
          </ac:spMkLst>
        </pc:spChg>
        <pc:spChg chg="add mod">
          <ac:chgData name="Sejna, Jakub" userId="3e8d4618-49af-45f5-864b-c413ebb49679" providerId="ADAL" clId="{43C824D3-0C29-4E69-AF36-04520A93AEAA}" dt="2022-11-29T16:11:01.211" v="2299" actId="20577"/>
          <ac:spMkLst>
            <pc:docMk/>
            <pc:sldMk cId="1054507667" sldId="357"/>
            <ac:spMk id="29" creationId="{BC21BF8D-AD82-46D0-B551-C18A927C70BC}"/>
          </ac:spMkLst>
        </pc:spChg>
        <pc:spChg chg="add mod">
          <ac:chgData name="Sejna, Jakub" userId="3e8d4618-49af-45f5-864b-c413ebb49679" providerId="ADAL" clId="{43C824D3-0C29-4E69-AF36-04520A93AEAA}" dt="2022-11-29T16:04:25.177" v="2269" actId="20577"/>
          <ac:spMkLst>
            <pc:docMk/>
            <pc:sldMk cId="1054507667" sldId="357"/>
            <ac:spMk id="30" creationId="{EAC3DDE3-11A3-4154-9A74-28253B9CE5B6}"/>
          </ac:spMkLst>
        </pc:spChg>
        <pc:spChg chg="add mod">
          <ac:chgData name="Sejna, Jakub" userId="3e8d4618-49af-45f5-864b-c413ebb49679" providerId="ADAL" clId="{43C824D3-0C29-4E69-AF36-04520A93AEAA}" dt="2022-11-29T16:05:06.162" v="2270"/>
          <ac:spMkLst>
            <pc:docMk/>
            <pc:sldMk cId="1054507667" sldId="357"/>
            <ac:spMk id="31" creationId="{34FB6DC0-DF2F-434D-96D8-827F9DDF231D}"/>
          </ac:spMkLst>
        </pc:spChg>
        <pc:spChg chg="mod">
          <ac:chgData name="Sejna, Jakub" userId="3e8d4618-49af-45f5-864b-c413ebb49679" providerId="ADAL" clId="{43C824D3-0C29-4E69-AF36-04520A93AEAA}" dt="2022-11-29T14:58:03.776" v="1930"/>
          <ac:spMkLst>
            <pc:docMk/>
            <pc:sldMk cId="1054507667" sldId="357"/>
            <ac:spMk id="32" creationId="{D4F1B025-0D3F-4800-9776-30B882CC2568}"/>
          </ac:spMkLst>
        </pc:spChg>
        <pc:spChg chg="del mod">
          <ac:chgData name="Sejna, Jakub" userId="3e8d4618-49af-45f5-864b-c413ebb49679" providerId="ADAL" clId="{43C824D3-0C29-4E69-AF36-04520A93AEAA}" dt="2022-11-29T16:18:16.024" v="2429" actId="478"/>
          <ac:spMkLst>
            <pc:docMk/>
            <pc:sldMk cId="1054507667" sldId="357"/>
            <ac:spMk id="34" creationId="{0276E817-5C5E-44E0-86A0-8FCCF75E92E3}"/>
          </ac:spMkLst>
        </pc:spChg>
        <pc:spChg chg="add mod">
          <ac:chgData name="Sejna, Jakub" userId="3e8d4618-49af-45f5-864b-c413ebb49679" providerId="ADAL" clId="{43C824D3-0C29-4E69-AF36-04520A93AEAA}" dt="2022-11-29T16:11:24.128" v="2308" actId="1076"/>
          <ac:spMkLst>
            <pc:docMk/>
            <pc:sldMk cId="1054507667" sldId="357"/>
            <ac:spMk id="35" creationId="{3BF9E01D-6143-4344-9BA3-533FFFDC24E6}"/>
          </ac:spMkLst>
        </pc:spChg>
        <pc:spChg chg="add mod">
          <ac:chgData name="Sejna, Jakub" userId="3e8d4618-49af-45f5-864b-c413ebb49679" providerId="ADAL" clId="{43C824D3-0C29-4E69-AF36-04520A93AEAA}" dt="2022-11-29T16:18:24.463" v="2430"/>
          <ac:spMkLst>
            <pc:docMk/>
            <pc:sldMk cId="1054507667" sldId="357"/>
            <ac:spMk id="36" creationId="{4FF9A58D-E9FA-41C3-A2B3-F1F4710004A6}"/>
          </ac:spMkLst>
        </pc:spChg>
        <pc:graphicFrameChg chg="add del mod modGraphic">
          <ac:chgData name="Sejna, Jakub" userId="3e8d4618-49af-45f5-864b-c413ebb49679" providerId="ADAL" clId="{43C824D3-0C29-4E69-AF36-04520A93AEAA}" dt="2022-11-29T15:56:34.437" v="2183" actId="478"/>
          <ac:graphicFrameMkLst>
            <pc:docMk/>
            <pc:sldMk cId="1054507667" sldId="357"/>
            <ac:graphicFrameMk id="8" creationId="{A4566E8A-E4CF-4915-B5B3-1E34E7E4E32F}"/>
          </ac:graphicFrameMkLst>
        </pc:graphicFrameChg>
        <pc:graphicFrameChg chg="add mod modGraphic">
          <ac:chgData name="Sejna, Jakub" userId="3e8d4618-49af-45f5-864b-c413ebb49679" providerId="ADAL" clId="{43C824D3-0C29-4E69-AF36-04520A93AEAA}" dt="2022-11-29T16:10:19.745" v="2276" actId="14100"/>
          <ac:graphicFrameMkLst>
            <pc:docMk/>
            <pc:sldMk cId="1054507667" sldId="357"/>
            <ac:graphicFrameMk id="9" creationId="{354451BA-BDAD-4D03-A42C-860A1AC1EDA0}"/>
          </ac:graphicFrameMkLst>
        </pc:graphicFrameChg>
        <pc:picChg chg="del mod">
          <ac:chgData name="Sejna, Jakub" userId="3e8d4618-49af-45f5-864b-c413ebb49679" providerId="ADAL" clId="{43C824D3-0C29-4E69-AF36-04520A93AEAA}" dt="2022-11-29T12:45:40.772" v="1404" actId="478"/>
          <ac:picMkLst>
            <pc:docMk/>
            <pc:sldMk cId="1054507667" sldId="357"/>
            <ac:picMk id="10" creationId="{FC7C984B-1C2C-4533-90A7-809EF56A4274}"/>
          </ac:picMkLst>
        </pc:picChg>
        <pc:picChg chg="del">
          <ac:chgData name="Sejna, Jakub" userId="3e8d4618-49af-45f5-864b-c413ebb49679" providerId="ADAL" clId="{43C824D3-0C29-4E69-AF36-04520A93AEAA}" dt="2022-11-29T12:45:38.165" v="1401" actId="478"/>
          <ac:picMkLst>
            <pc:docMk/>
            <pc:sldMk cId="1054507667" sldId="357"/>
            <ac:picMk id="11" creationId="{442A0FE7-902E-4EFA-A25D-A897E47B88E6}"/>
          </ac:picMkLst>
        </pc:picChg>
        <pc:picChg chg="add mod">
          <ac:chgData name="Sejna, Jakub" userId="3e8d4618-49af-45f5-864b-c413ebb49679" providerId="ADAL" clId="{43C824D3-0C29-4E69-AF36-04520A93AEAA}" dt="2022-11-29T16:10:26.532" v="2278" actId="1076"/>
          <ac:picMkLst>
            <pc:docMk/>
            <pc:sldMk cId="1054507667" sldId="357"/>
            <ac:picMk id="14" creationId="{938900FF-56C5-4C42-B86E-29B3163DF2CB}"/>
          </ac:picMkLst>
        </pc:picChg>
        <pc:picChg chg="add del mod">
          <ac:chgData name="Sejna, Jakub" userId="3e8d4618-49af-45f5-864b-c413ebb49679" providerId="ADAL" clId="{43C824D3-0C29-4E69-AF36-04520A93AEAA}" dt="2022-11-29T16:10:08.427" v="2273" actId="478"/>
          <ac:picMkLst>
            <pc:docMk/>
            <pc:sldMk cId="1054507667" sldId="357"/>
            <ac:picMk id="17" creationId="{429B3A0A-8026-46C4-84D0-67580972A2A1}"/>
          </ac:picMkLst>
        </pc:picChg>
        <pc:cxnChg chg="del">
          <ac:chgData name="Sejna, Jakub" userId="3e8d4618-49af-45f5-864b-c413ebb49679" providerId="ADAL" clId="{43C824D3-0C29-4E69-AF36-04520A93AEAA}" dt="2022-11-29T12:45:39.356" v="1402" actId="478"/>
          <ac:cxnSpMkLst>
            <pc:docMk/>
            <pc:sldMk cId="1054507667" sldId="357"/>
            <ac:cxnSpMk id="5" creationId="{E7D42979-08F2-4AA0-8B75-0E9031FDEF4D}"/>
          </ac:cxnSpMkLst>
        </pc:cxnChg>
        <pc:cxnChg chg="add mod">
          <ac:chgData name="Sejna, Jakub" userId="3e8d4618-49af-45f5-864b-c413ebb49679" providerId="ADAL" clId="{43C824D3-0C29-4E69-AF36-04520A93AEAA}" dt="2022-11-29T15:52:50.241" v="2162"/>
          <ac:cxnSpMkLst>
            <pc:docMk/>
            <pc:sldMk cId="1054507667" sldId="357"/>
            <ac:cxnSpMk id="20" creationId="{CC67AC2A-57F7-4E59-B50F-D56E4E0C10BF}"/>
          </ac:cxnSpMkLst>
        </pc:cxnChg>
      </pc:sldChg>
      <pc:sldChg chg="addSp delSp modSp del mod ord">
        <pc:chgData name="Sejna, Jakub" userId="3e8d4618-49af-45f5-864b-c413ebb49679" providerId="ADAL" clId="{43C824D3-0C29-4E69-AF36-04520A93AEAA}" dt="2022-11-29T15:53:38.910" v="2164" actId="47"/>
        <pc:sldMkLst>
          <pc:docMk/>
          <pc:sldMk cId="169849649" sldId="358"/>
        </pc:sldMkLst>
        <pc:spChg chg="del">
          <ac:chgData name="Sejna, Jakub" userId="3e8d4618-49af-45f5-864b-c413ebb49679" providerId="ADAL" clId="{43C824D3-0C29-4E69-AF36-04520A93AEAA}" dt="2022-11-29T14:42:31.985" v="1797" actId="478"/>
          <ac:spMkLst>
            <pc:docMk/>
            <pc:sldMk cId="169849649" sldId="358"/>
            <ac:spMk id="2" creationId="{49300337-4A83-4061-983A-7D2A23F1A2C8}"/>
          </ac:spMkLst>
        </pc:spChg>
        <pc:spChg chg="del">
          <ac:chgData name="Sejna, Jakub" userId="3e8d4618-49af-45f5-864b-c413ebb49679" providerId="ADAL" clId="{43C824D3-0C29-4E69-AF36-04520A93AEAA}" dt="2022-11-29T14:42:31.985" v="1797" actId="478"/>
          <ac:spMkLst>
            <pc:docMk/>
            <pc:sldMk cId="169849649" sldId="358"/>
            <ac:spMk id="6" creationId="{C0D1BC1F-0ED9-45DC-9E37-F11856F65BE4}"/>
          </ac:spMkLst>
        </pc:spChg>
        <pc:spChg chg="del">
          <ac:chgData name="Sejna, Jakub" userId="3e8d4618-49af-45f5-864b-c413ebb49679" providerId="ADAL" clId="{43C824D3-0C29-4E69-AF36-04520A93AEAA}" dt="2022-11-29T12:44:09.038" v="1361" actId="478"/>
          <ac:spMkLst>
            <pc:docMk/>
            <pc:sldMk cId="169849649" sldId="358"/>
            <ac:spMk id="18" creationId="{6BBFD0DD-51E7-48FA-BE64-FD20F1ED200D}"/>
          </ac:spMkLst>
        </pc:spChg>
        <pc:spChg chg="add mod">
          <ac:chgData name="Sejna, Jakub" userId="3e8d4618-49af-45f5-864b-c413ebb49679" providerId="ADAL" clId="{43C824D3-0C29-4E69-AF36-04520A93AEAA}" dt="2022-11-29T12:44:19.036" v="1365" actId="1076"/>
          <ac:spMkLst>
            <pc:docMk/>
            <pc:sldMk cId="169849649" sldId="358"/>
            <ac:spMk id="19" creationId="{2AC92122-EAB6-4060-AD89-07D8A32F03FF}"/>
          </ac:spMkLst>
        </pc:spChg>
        <pc:spChg chg="mod">
          <ac:chgData name="Sejna, Jakub" userId="3e8d4618-49af-45f5-864b-c413ebb49679" providerId="ADAL" clId="{43C824D3-0C29-4E69-AF36-04520A93AEAA}" dt="2022-11-29T12:44:37.251" v="1387" actId="1076"/>
          <ac:spMkLst>
            <pc:docMk/>
            <pc:sldMk cId="169849649" sldId="358"/>
            <ac:spMk id="20" creationId="{F0012ABD-A857-4FE4-BF63-635E36462848}"/>
          </ac:spMkLst>
        </pc:spChg>
        <pc:spChg chg="mod">
          <ac:chgData name="Sejna, Jakub" userId="3e8d4618-49af-45f5-864b-c413ebb49679" providerId="ADAL" clId="{43C824D3-0C29-4E69-AF36-04520A93AEAA}" dt="2022-11-29T15:52:31.155" v="2158" actId="20577"/>
          <ac:spMkLst>
            <pc:docMk/>
            <pc:sldMk cId="169849649" sldId="358"/>
            <ac:spMk id="28" creationId="{07463AA3-1802-4C8F-9A6C-2C154DAE7B17}"/>
          </ac:spMkLst>
        </pc:spChg>
        <pc:spChg chg="mod">
          <ac:chgData name="Sejna, Jakub" userId="3e8d4618-49af-45f5-864b-c413ebb49679" providerId="ADAL" clId="{43C824D3-0C29-4E69-AF36-04520A93AEAA}" dt="2022-11-29T14:58:00.676" v="1929"/>
          <ac:spMkLst>
            <pc:docMk/>
            <pc:sldMk cId="169849649" sldId="358"/>
            <ac:spMk id="32" creationId="{D4F1B025-0D3F-4800-9776-30B882CC2568}"/>
          </ac:spMkLst>
        </pc:spChg>
        <pc:picChg chg="del">
          <ac:chgData name="Sejna, Jakub" userId="3e8d4618-49af-45f5-864b-c413ebb49679" providerId="ADAL" clId="{43C824D3-0C29-4E69-AF36-04520A93AEAA}" dt="2022-11-29T14:42:33.121" v="1798" actId="478"/>
          <ac:picMkLst>
            <pc:docMk/>
            <pc:sldMk cId="169849649" sldId="358"/>
            <ac:picMk id="10" creationId="{FC7C984B-1C2C-4533-90A7-809EF56A4274}"/>
          </ac:picMkLst>
        </pc:picChg>
        <pc:picChg chg="del">
          <ac:chgData name="Sejna, Jakub" userId="3e8d4618-49af-45f5-864b-c413ebb49679" providerId="ADAL" clId="{43C824D3-0C29-4E69-AF36-04520A93AEAA}" dt="2022-11-29T14:42:31.985" v="1797" actId="478"/>
          <ac:picMkLst>
            <pc:docMk/>
            <pc:sldMk cId="169849649" sldId="358"/>
            <ac:picMk id="11" creationId="{442A0FE7-902E-4EFA-A25D-A897E47B88E6}"/>
          </ac:picMkLst>
        </pc:picChg>
        <pc:cxnChg chg="del">
          <ac:chgData name="Sejna, Jakub" userId="3e8d4618-49af-45f5-864b-c413ebb49679" providerId="ADAL" clId="{43C824D3-0C29-4E69-AF36-04520A93AEAA}" dt="2022-11-29T14:42:31.985" v="1797" actId="478"/>
          <ac:cxnSpMkLst>
            <pc:docMk/>
            <pc:sldMk cId="169849649" sldId="358"/>
            <ac:cxnSpMk id="5" creationId="{E7D42979-08F2-4AA0-8B75-0E9031FDEF4D}"/>
          </ac:cxnSpMkLst>
        </pc:cxnChg>
      </pc:sldChg>
      <pc:sldChg chg="del">
        <pc:chgData name="Sejna, Jakub" userId="3e8d4618-49af-45f5-864b-c413ebb49679" providerId="ADAL" clId="{43C824D3-0C29-4E69-AF36-04520A93AEAA}" dt="2022-11-29T14:32:02.975" v="1663" actId="47"/>
        <pc:sldMkLst>
          <pc:docMk/>
          <pc:sldMk cId="3642724823" sldId="359"/>
        </pc:sldMkLst>
      </pc:sldChg>
      <pc:sldChg chg="del">
        <pc:chgData name="Sejna, Jakub" userId="3e8d4618-49af-45f5-864b-c413ebb49679" providerId="ADAL" clId="{43C824D3-0C29-4E69-AF36-04520A93AEAA}" dt="2022-11-29T14:57:38.201" v="1921" actId="47"/>
        <pc:sldMkLst>
          <pc:docMk/>
          <pc:sldMk cId="1858546030" sldId="360"/>
        </pc:sldMkLst>
      </pc:sldChg>
      <pc:sldChg chg="del">
        <pc:chgData name="Sejna, Jakub" userId="3e8d4618-49af-45f5-864b-c413ebb49679" providerId="ADAL" clId="{43C824D3-0C29-4E69-AF36-04520A93AEAA}" dt="2022-11-29T14:32:02.975" v="1663" actId="47"/>
        <pc:sldMkLst>
          <pc:docMk/>
          <pc:sldMk cId="4134174472" sldId="361"/>
        </pc:sldMkLst>
      </pc:sldChg>
      <pc:sldChg chg="addSp delSp modSp add mod delAnim modAnim">
        <pc:chgData name="Sejna, Jakub" userId="3e8d4618-49af-45f5-864b-c413ebb49679" providerId="ADAL" clId="{43C824D3-0C29-4E69-AF36-04520A93AEAA}" dt="2022-11-29T16:23:29.205" v="2459"/>
        <pc:sldMkLst>
          <pc:docMk/>
          <pc:sldMk cId="2691081633" sldId="362"/>
        </pc:sldMkLst>
        <pc:spChg chg="mod">
          <ac:chgData name="Sejna, Jakub" userId="3e8d4618-49af-45f5-864b-c413ebb49679" providerId="ADAL" clId="{43C824D3-0C29-4E69-AF36-04520A93AEAA}" dt="2022-11-29T14:21:08.143" v="1583" actId="1076"/>
          <ac:spMkLst>
            <pc:docMk/>
            <pc:sldMk cId="2691081633" sldId="362"/>
            <ac:spMk id="4" creationId="{06F011A6-CA6D-4184-BA10-5785D7CF5632}"/>
          </ac:spMkLst>
        </pc:spChg>
        <pc:spChg chg="del">
          <ac:chgData name="Sejna, Jakub" userId="3e8d4618-49af-45f5-864b-c413ebb49679" providerId="ADAL" clId="{43C824D3-0C29-4E69-AF36-04520A93AEAA}" dt="2022-11-29T12:30:05.718" v="1174" actId="478"/>
          <ac:spMkLst>
            <pc:docMk/>
            <pc:sldMk cId="2691081633" sldId="362"/>
            <ac:spMk id="13" creationId="{944D0720-D6E7-4C7A-855B-8EC8CEB77AA3}"/>
          </ac:spMkLst>
        </pc:spChg>
        <pc:spChg chg="del">
          <ac:chgData name="Sejna, Jakub" userId="3e8d4618-49af-45f5-864b-c413ebb49679" providerId="ADAL" clId="{43C824D3-0C29-4E69-AF36-04520A93AEAA}" dt="2022-11-29T12:30:05.718" v="1174" actId="478"/>
          <ac:spMkLst>
            <pc:docMk/>
            <pc:sldMk cId="2691081633" sldId="362"/>
            <ac:spMk id="15" creationId="{BEA386FA-D132-4F09-80F0-0DC82AB0421D}"/>
          </ac:spMkLst>
        </pc:spChg>
        <pc:spChg chg="del">
          <ac:chgData name="Sejna, Jakub" userId="3e8d4618-49af-45f5-864b-c413ebb49679" providerId="ADAL" clId="{43C824D3-0C29-4E69-AF36-04520A93AEAA}" dt="2022-11-29T12:30:05.718" v="1174" actId="478"/>
          <ac:spMkLst>
            <pc:docMk/>
            <pc:sldMk cId="2691081633" sldId="362"/>
            <ac:spMk id="19" creationId="{2AEE0695-2352-44EE-B0FE-9BB3956253F2}"/>
          </ac:spMkLst>
        </pc:spChg>
        <pc:spChg chg="add del mod">
          <ac:chgData name="Sejna, Jakub" userId="3e8d4618-49af-45f5-864b-c413ebb49679" providerId="ADAL" clId="{43C824D3-0C29-4E69-AF36-04520A93AEAA}" dt="2022-11-29T14:16:33.992" v="1469" actId="478"/>
          <ac:spMkLst>
            <pc:docMk/>
            <pc:sldMk cId="2691081633" sldId="362"/>
            <ac:spMk id="25" creationId="{17D2DA72-5A90-47D3-BCC0-0696D841ECA3}"/>
          </ac:spMkLst>
        </pc:spChg>
        <pc:spChg chg="add mod">
          <ac:chgData name="Sejna, Jakub" userId="3e8d4618-49af-45f5-864b-c413ebb49679" providerId="ADAL" clId="{43C824D3-0C29-4E69-AF36-04520A93AEAA}" dt="2022-11-29T14:16:47.107" v="1486" actId="20577"/>
          <ac:spMkLst>
            <pc:docMk/>
            <pc:sldMk cId="2691081633" sldId="362"/>
            <ac:spMk id="26" creationId="{42080F6A-91ED-4292-8DA9-AF094E8C1146}"/>
          </ac:spMkLst>
        </pc:spChg>
        <pc:spChg chg="mod">
          <ac:chgData name="Sejna, Jakub" userId="3e8d4618-49af-45f5-864b-c413ebb49679" providerId="ADAL" clId="{43C824D3-0C29-4E69-AF36-04520A93AEAA}" dt="2022-11-29T14:16:12.229" v="1466" actId="27636"/>
          <ac:spMkLst>
            <pc:docMk/>
            <pc:sldMk cId="2691081633" sldId="362"/>
            <ac:spMk id="27" creationId="{17FA1A58-063C-4427-92D0-A642862AE104}"/>
          </ac:spMkLst>
        </pc:spChg>
        <pc:spChg chg="del">
          <ac:chgData name="Sejna, Jakub" userId="3e8d4618-49af-45f5-864b-c413ebb49679" providerId="ADAL" clId="{43C824D3-0C29-4E69-AF36-04520A93AEAA}" dt="2022-11-29T12:32:28.934" v="1181" actId="478"/>
          <ac:spMkLst>
            <pc:docMk/>
            <pc:sldMk cId="2691081633" sldId="362"/>
            <ac:spMk id="28" creationId="{07463AA3-1802-4C8F-9A6C-2C154DAE7B17}"/>
          </ac:spMkLst>
        </pc:spChg>
        <pc:spChg chg="add mod">
          <ac:chgData name="Sejna, Jakub" userId="3e8d4618-49af-45f5-864b-c413ebb49679" providerId="ADAL" clId="{43C824D3-0C29-4E69-AF36-04520A93AEAA}" dt="2022-11-29T14:22:41.420" v="1608" actId="20577"/>
          <ac:spMkLst>
            <pc:docMk/>
            <pc:sldMk cId="2691081633" sldId="362"/>
            <ac:spMk id="29" creationId="{2727C558-C1CD-4737-A3C3-B25FBAA23CB0}"/>
          </ac:spMkLst>
        </pc:spChg>
        <pc:spChg chg="del">
          <ac:chgData name="Sejna, Jakub" userId="3e8d4618-49af-45f5-864b-c413ebb49679" providerId="ADAL" clId="{43C824D3-0C29-4E69-AF36-04520A93AEAA}" dt="2022-11-29T12:32:31.861" v="1183" actId="478"/>
          <ac:spMkLst>
            <pc:docMk/>
            <pc:sldMk cId="2691081633" sldId="362"/>
            <ac:spMk id="30" creationId="{4DBDC58F-74C3-404A-A52C-2D906BAEC9E5}"/>
          </ac:spMkLst>
        </pc:spChg>
        <pc:spChg chg="del">
          <ac:chgData name="Sejna, Jakub" userId="3e8d4618-49af-45f5-864b-c413ebb49679" providerId="ADAL" clId="{43C824D3-0C29-4E69-AF36-04520A93AEAA}" dt="2022-11-29T12:32:33.560" v="1184" actId="478"/>
          <ac:spMkLst>
            <pc:docMk/>
            <pc:sldMk cId="2691081633" sldId="362"/>
            <ac:spMk id="31" creationId="{CF67F2B2-E3D2-4092-8AE7-2C3B75859AE9}"/>
          </ac:spMkLst>
        </pc:spChg>
        <pc:spChg chg="mod">
          <ac:chgData name="Sejna, Jakub" userId="3e8d4618-49af-45f5-864b-c413ebb49679" providerId="ADAL" clId="{43C824D3-0C29-4E69-AF36-04520A93AEAA}" dt="2022-11-29T14:57:52.182" v="1926"/>
          <ac:spMkLst>
            <pc:docMk/>
            <pc:sldMk cId="2691081633" sldId="362"/>
            <ac:spMk id="32" creationId="{D4F1B025-0D3F-4800-9776-30B882CC2568}"/>
          </ac:spMkLst>
        </pc:spChg>
        <pc:spChg chg="del">
          <ac:chgData name="Sejna, Jakub" userId="3e8d4618-49af-45f5-864b-c413ebb49679" providerId="ADAL" clId="{43C824D3-0C29-4E69-AF36-04520A93AEAA}" dt="2022-11-29T12:32:30.536" v="1182" actId="478"/>
          <ac:spMkLst>
            <pc:docMk/>
            <pc:sldMk cId="2691081633" sldId="362"/>
            <ac:spMk id="35" creationId="{7C500A6C-EC60-4587-991D-BFE5210CBC18}"/>
          </ac:spMkLst>
        </pc:spChg>
        <pc:spChg chg="del">
          <ac:chgData name="Sejna, Jakub" userId="3e8d4618-49af-45f5-864b-c413ebb49679" providerId="ADAL" clId="{43C824D3-0C29-4E69-AF36-04520A93AEAA}" dt="2022-11-29T12:30:05.718" v="1174" actId="478"/>
          <ac:spMkLst>
            <pc:docMk/>
            <pc:sldMk cId="2691081633" sldId="362"/>
            <ac:spMk id="36" creationId="{40FD9B86-F1B8-44A9-B00E-9A826759010D}"/>
          </ac:spMkLst>
        </pc:spChg>
        <pc:spChg chg="del">
          <ac:chgData name="Sejna, Jakub" userId="3e8d4618-49af-45f5-864b-c413ebb49679" providerId="ADAL" clId="{43C824D3-0C29-4E69-AF36-04520A93AEAA}" dt="2022-11-29T12:30:05.718" v="1174" actId="478"/>
          <ac:spMkLst>
            <pc:docMk/>
            <pc:sldMk cId="2691081633" sldId="362"/>
            <ac:spMk id="37" creationId="{A79CB501-B598-45EF-82CA-703833A3C200}"/>
          </ac:spMkLst>
        </pc:spChg>
        <pc:spChg chg="del">
          <ac:chgData name="Sejna, Jakub" userId="3e8d4618-49af-45f5-864b-c413ebb49679" providerId="ADAL" clId="{43C824D3-0C29-4E69-AF36-04520A93AEAA}" dt="2022-11-29T12:30:05.718" v="1174" actId="478"/>
          <ac:spMkLst>
            <pc:docMk/>
            <pc:sldMk cId="2691081633" sldId="362"/>
            <ac:spMk id="38" creationId="{4EA76F1A-E89C-4AE0-A9B0-9BA23E26F764}"/>
          </ac:spMkLst>
        </pc:spChg>
        <pc:spChg chg="del mod">
          <ac:chgData name="Sejna, Jakub" userId="3e8d4618-49af-45f5-864b-c413ebb49679" providerId="ADAL" clId="{43C824D3-0C29-4E69-AF36-04520A93AEAA}" dt="2022-11-29T14:22:01.749" v="1593" actId="478"/>
          <ac:spMkLst>
            <pc:docMk/>
            <pc:sldMk cId="2691081633" sldId="362"/>
            <ac:spMk id="39" creationId="{A0BE2A3B-000C-4484-82E0-5D185F0358DE}"/>
          </ac:spMkLst>
        </pc:spChg>
        <pc:spChg chg="del">
          <ac:chgData name="Sejna, Jakub" userId="3e8d4618-49af-45f5-864b-c413ebb49679" providerId="ADAL" clId="{43C824D3-0C29-4E69-AF36-04520A93AEAA}" dt="2022-11-29T12:30:05.718" v="1174" actId="478"/>
          <ac:spMkLst>
            <pc:docMk/>
            <pc:sldMk cId="2691081633" sldId="362"/>
            <ac:spMk id="40" creationId="{371063CE-CA28-4112-8A85-244E894229D7}"/>
          </ac:spMkLst>
        </pc:spChg>
        <pc:spChg chg="del">
          <ac:chgData name="Sejna, Jakub" userId="3e8d4618-49af-45f5-864b-c413ebb49679" providerId="ADAL" clId="{43C824D3-0C29-4E69-AF36-04520A93AEAA}" dt="2022-11-29T12:30:05.718" v="1174" actId="478"/>
          <ac:spMkLst>
            <pc:docMk/>
            <pc:sldMk cId="2691081633" sldId="362"/>
            <ac:spMk id="41" creationId="{4078C4D0-AC36-4006-A1A8-880E5C9E5E19}"/>
          </ac:spMkLst>
        </pc:spChg>
        <pc:spChg chg="add del mod">
          <ac:chgData name="Sejna, Jakub" userId="3e8d4618-49af-45f5-864b-c413ebb49679" providerId="ADAL" clId="{43C824D3-0C29-4E69-AF36-04520A93AEAA}" dt="2022-11-29T14:20:59.341" v="1580" actId="478"/>
          <ac:spMkLst>
            <pc:docMk/>
            <pc:sldMk cId="2691081633" sldId="362"/>
            <ac:spMk id="42" creationId="{3BC112B8-1973-41F8-985A-38D28A2C424A}"/>
          </ac:spMkLst>
        </pc:spChg>
        <pc:spChg chg="add del mod">
          <ac:chgData name="Sejna, Jakub" userId="3e8d4618-49af-45f5-864b-c413ebb49679" providerId="ADAL" clId="{43C824D3-0C29-4E69-AF36-04520A93AEAA}" dt="2022-11-29T14:21:01.857" v="1582" actId="478"/>
          <ac:spMkLst>
            <pc:docMk/>
            <pc:sldMk cId="2691081633" sldId="362"/>
            <ac:spMk id="43" creationId="{47D241C5-133B-4017-BFF5-630C70F52D1B}"/>
          </ac:spMkLst>
        </pc:spChg>
        <pc:spChg chg="add mod">
          <ac:chgData name="Sejna, Jakub" userId="3e8d4618-49af-45f5-864b-c413ebb49679" providerId="ADAL" clId="{43C824D3-0C29-4E69-AF36-04520A93AEAA}" dt="2022-11-29T14:20:40.818" v="1576" actId="164"/>
          <ac:spMkLst>
            <pc:docMk/>
            <pc:sldMk cId="2691081633" sldId="362"/>
            <ac:spMk id="45" creationId="{050672C0-8662-42CC-BBA4-E3064C153DFB}"/>
          </ac:spMkLst>
        </pc:spChg>
        <pc:spChg chg="add mod">
          <ac:chgData name="Sejna, Jakub" userId="3e8d4618-49af-45f5-864b-c413ebb49679" providerId="ADAL" clId="{43C824D3-0C29-4E69-AF36-04520A93AEAA}" dt="2022-11-29T14:20:40.818" v="1576" actId="164"/>
          <ac:spMkLst>
            <pc:docMk/>
            <pc:sldMk cId="2691081633" sldId="362"/>
            <ac:spMk id="46" creationId="{294A7DEB-8D8E-4A17-A664-AD41D0FE833A}"/>
          </ac:spMkLst>
        </pc:spChg>
        <pc:spChg chg="add mod">
          <ac:chgData name="Sejna, Jakub" userId="3e8d4618-49af-45f5-864b-c413ebb49679" providerId="ADAL" clId="{43C824D3-0C29-4E69-AF36-04520A93AEAA}" dt="2022-11-29T14:20:40.818" v="1576" actId="164"/>
          <ac:spMkLst>
            <pc:docMk/>
            <pc:sldMk cId="2691081633" sldId="362"/>
            <ac:spMk id="47" creationId="{72EEBF88-76A9-4FA8-AA39-B2D5676508C8}"/>
          </ac:spMkLst>
        </pc:spChg>
        <pc:spChg chg="add mod">
          <ac:chgData name="Sejna, Jakub" userId="3e8d4618-49af-45f5-864b-c413ebb49679" providerId="ADAL" clId="{43C824D3-0C29-4E69-AF36-04520A93AEAA}" dt="2022-11-29T14:20:40.818" v="1576" actId="164"/>
          <ac:spMkLst>
            <pc:docMk/>
            <pc:sldMk cId="2691081633" sldId="362"/>
            <ac:spMk id="48" creationId="{08A08986-09FD-442F-9755-4BEAD471AA3D}"/>
          </ac:spMkLst>
        </pc:spChg>
        <pc:spChg chg="add mod">
          <ac:chgData name="Sejna, Jakub" userId="3e8d4618-49af-45f5-864b-c413ebb49679" providerId="ADAL" clId="{43C824D3-0C29-4E69-AF36-04520A93AEAA}" dt="2022-11-29T14:20:40.818" v="1576" actId="164"/>
          <ac:spMkLst>
            <pc:docMk/>
            <pc:sldMk cId="2691081633" sldId="362"/>
            <ac:spMk id="49" creationId="{FA33D2E5-CA9C-462B-88C3-B09BDE162ED6}"/>
          </ac:spMkLst>
        </pc:spChg>
        <pc:spChg chg="add mod">
          <ac:chgData name="Sejna, Jakub" userId="3e8d4618-49af-45f5-864b-c413ebb49679" providerId="ADAL" clId="{43C824D3-0C29-4E69-AF36-04520A93AEAA}" dt="2022-11-29T14:20:40.818" v="1576" actId="164"/>
          <ac:spMkLst>
            <pc:docMk/>
            <pc:sldMk cId="2691081633" sldId="362"/>
            <ac:spMk id="50" creationId="{19891747-EFA7-4D85-ACF6-CB64CDD0E559}"/>
          </ac:spMkLst>
        </pc:spChg>
        <pc:spChg chg="add mod">
          <ac:chgData name="Sejna, Jakub" userId="3e8d4618-49af-45f5-864b-c413ebb49679" providerId="ADAL" clId="{43C824D3-0C29-4E69-AF36-04520A93AEAA}" dt="2022-11-29T14:20:40.818" v="1576" actId="164"/>
          <ac:spMkLst>
            <pc:docMk/>
            <pc:sldMk cId="2691081633" sldId="362"/>
            <ac:spMk id="52" creationId="{F9C8E438-B9BC-472A-B05B-415D23AB56EC}"/>
          </ac:spMkLst>
        </pc:spChg>
        <pc:spChg chg="add mod">
          <ac:chgData name="Sejna, Jakub" userId="3e8d4618-49af-45f5-864b-c413ebb49679" providerId="ADAL" clId="{43C824D3-0C29-4E69-AF36-04520A93AEAA}" dt="2022-11-29T15:05:12.866" v="1995" actId="1076"/>
          <ac:spMkLst>
            <pc:docMk/>
            <pc:sldMk cId="2691081633" sldId="362"/>
            <ac:spMk id="53" creationId="{C25BFF0D-3A4F-4292-87E7-1D8810CC054B}"/>
          </ac:spMkLst>
        </pc:spChg>
        <pc:spChg chg="add mod">
          <ac:chgData name="Sejna, Jakub" userId="3e8d4618-49af-45f5-864b-c413ebb49679" providerId="ADAL" clId="{43C824D3-0C29-4E69-AF36-04520A93AEAA}" dt="2022-11-29T14:34:14.850" v="1664" actId="20577"/>
          <ac:spMkLst>
            <pc:docMk/>
            <pc:sldMk cId="2691081633" sldId="362"/>
            <ac:spMk id="54" creationId="{9E3831F7-ADE5-4819-AF9C-C20E1A5FF6F9}"/>
          </ac:spMkLst>
        </pc:spChg>
        <pc:spChg chg="add mod">
          <ac:chgData name="Sejna, Jakub" userId="3e8d4618-49af-45f5-864b-c413ebb49679" providerId="ADAL" clId="{43C824D3-0C29-4E69-AF36-04520A93AEAA}" dt="2022-11-29T15:06:26.458" v="2018" actId="20577"/>
          <ac:spMkLst>
            <pc:docMk/>
            <pc:sldMk cId="2691081633" sldId="362"/>
            <ac:spMk id="55" creationId="{11DEFD32-6538-453E-B41D-76849073D7AA}"/>
          </ac:spMkLst>
        </pc:spChg>
        <pc:grpChg chg="add del mod">
          <ac:chgData name="Sejna, Jakub" userId="3e8d4618-49af-45f5-864b-c413ebb49679" providerId="ADAL" clId="{43C824D3-0C29-4E69-AF36-04520A93AEAA}" dt="2022-11-29T14:21:00.202" v="1581" actId="478"/>
          <ac:grpSpMkLst>
            <pc:docMk/>
            <pc:sldMk cId="2691081633" sldId="362"/>
            <ac:grpSpMk id="5" creationId="{B1C1604A-4882-48FF-AB69-A208B4551D19}"/>
          </ac:grpSpMkLst>
        </pc:grpChg>
        <pc:picChg chg="del">
          <ac:chgData name="Sejna, Jakub" userId="3e8d4618-49af-45f5-864b-c413ebb49679" providerId="ADAL" clId="{43C824D3-0C29-4E69-AF36-04520A93AEAA}" dt="2022-11-29T12:30:02.807" v="1171" actId="478"/>
          <ac:picMkLst>
            <pc:docMk/>
            <pc:sldMk cId="2691081633" sldId="362"/>
            <ac:picMk id="3" creationId="{C27AE2D3-AE28-4B8F-B811-18AB7934DF7E}"/>
          </ac:picMkLst>
        </pc:picChg>
        <pc:picChg chg="del">
          <ac:chgData name="Sejna, Jakub" userId="3e8d4618-49af-45f5-864b-c413ebb49679" providerId="ADAL" clId="{43C824D3-0C29-4E69-AF36-04520A93AEAA}" dt="2022-11-29T12:30:03.221" v="1172" actId="478"/>
          <ac:picMkLst>
            <pc:docMk/>
            <pc:sldMk cId="2691081633" sldId="362"/>
            <ac:picMk id="6" creationId="{2B31C416-97D4-444A-8CEF-990F5FFC1315}"/>
          </ac:picMkLst>
        </pc:picChg>
        <pc:picChg chg="add mod">
          <ac:chgData name="Sejna, Jakub" userId="3e8d4618-49af-45f5-864b-c413ebb49679" providerId="ADAL" clId="{43C824D3-0C29-4E69-AF36-04520A93AEAA}" dt="2022-11-29T14:43:23.646" v="1799" actId="14100"/>
          <ac:picMkLst>
            <pc:docMk/>
            <pc:sldMk cId="2691081633" sldId="362"/>
            <ac:picMk id="23" creationId="{C15ABD48-AACD-4470-A350-64B2685E621D}"/>
          </ac:picMkLst>
        </pc:picChg>
        <pc:picChg chg="add mod">
          <ac:chgData name="Sejna, Jakub" userId="3e8d4618-49af-45f5-864b-c413ebb49679" providerId="ADAL" clId="{43C824D3-0C29-4E69-AF36-04520A93AEAA}" dt="2022-11-29T12:30:41.010" v="1180" actId="1076"/>
          <ac:picMkLst>
            <pc:docMk/>
            <pc:sldMk cId="2691081633" sldId="362"/>
            <ac:picMk id="24" creationId="{4BFAA787-7D51-42A1-AA24-0014CF03BF9D}"/>
          </ac:picMkLst>
        </pc:picChg>
        <pc:picChg chg="add del mod">
          <ac:chgData name="Sejna, Jakub" userId="3e8d4618-49af-45f5-864b-c413ebb49679" providerId="ADAL" clId="{43C824D3-0C29-4E69-AF36-04520A93AEAA}" dt="2022-11-29T14:20:55.907" v="1579" actId="478"/>
          <ac:picMkLst>
            <pc:docMk/>
            <pc:sldMk cId="2691081633" sldId="362"/>
            <ac:picMk id="44" creationId="{73F1D774-698D-49F0-A217-BDBEA899099F}"/>
          </ac:picMkLst>
        </pc:picChg>
        <pc:picChg chg="del">
          <ac:chgData name="Sejna, Jakub" userId="3e8d4618-49af-45f5-864b-c413ebb49679" providerId="ADAL" clId="{43C824D3-0C29-4E69-AF36-04520A93AEAA}" dt="2022-11-29T12:30:03.715" v="1173" actId="478"/>
          <ac:picMkLst>
            <pc:docMk/>
            <pc:sldMk cId="2691081633" sldId="362"/>
            <ac:picMk id="3074" creationId="{6C836872-576A-49B5-8D57-27AEF9426C44}"/>
          </ac:picMkLst>
        </pc:picChg>
        <pc:cxnChg chg="add mod">
          <ac:chgData name="Sejna, Jakub" userId="3e8d4618-49af-45f5-864b-c413ebb49679" providerId="ADAL" clId="{43C824D3-0C29-4E69-AF36-04520A93AEAA}" dt="2022-11-29T14:20:40.818" v="1576" actId="164"/>
          <ac:cxnSpMkLst>
            <pc:docMk/>
            <pc:sldMk cId="2691081633" sldId="362"/>
            <ac:cxnSpMk id="51" creationId="{F0B10FAC-1998-43A1-AB08-3DAF4FE48ABC}"/>
          </ac:cxnSpMkLst>
        </pc:cxnChg>
      </pc:sldChg>
      <pc:sldChg chg="addSp delSp modSp add mod delAnim modAnim">
        <pc:chgData name="Sejna, Jakub" userId="3e8d4618-49af-45f5-864b-c413ebb49679" providerId="ADAL" clId="{43C824D3-0C29-4E69-AF36-04520A93AEAA}" dt="2022-11-29T16:29:33.839" v="2538" actId="14100"/>
        <pc:sldMkLst>
          <pc:docMk/>
          <pc:sldMk cId="1585907133" sldId="363"/>
        </pc:sldMkLst>
        <pc:spChg chg="add del mod">
          <ac:chgData name="Sejna, Jakub" userId="3e8d4618-49af-45f5-864b-c413ebb49679" providerId="ADAL" clId="{43C824D3-0C29-4E69-AF36-04520A93AEAA}" dt="2022-11-29T12:42:04.183" v="1335" actId="478"/>
          <ac:spMkLst>
            <pc:docMk/>
            <pc:sldMk cId="1585907133" sldId="363"/>
            <ac:spMk id="5" creationId="{59AAD214-EC9B-4BAF-8EE6-DE5519339B90}"/>
          </ac:spMkLst>
        </pc:spChg>
        <pc:spChg chg="del">
          <ac:chgData name="Sejna, Jakub" userId="3e8d4618-49af-45f5-864b-c413ebb49679" providerId="ADAL" clId="{43C824D3-0C29-4E69-AF36-04520A93AEAA}" dt="2022-11-29T12:41:35.374" v="1325" actId="478"/>
          <ac:spMkLst>
            <pc:docMk/>
            <pc:sldMk cId="1585907133" sldId="363"/>
            <ac:spMk id="8" creationId="{18DF01F6-E600-4CD1-B611-78B2B4F8F871}"/>
          </ac:spMkLst>
        </pc:spChg>
        <pc:spChg chg="add del">
          <ac:chgData name="Sejna, Jakub" userId="3e8d4618-49af-45f5-864b-c413ebb49679" providerId="ADAL" clId="{43C824D3-0C29-4E69-AF36-04520A93AEAA}" dt="2022-11-29T14:39:14.401" v="1740" actId="478"/>
          <ac:spMkLst>
            <pc:docMk/>
            <pc:sldMk cId="1585907133" sldId="363"/>
            <ac:spMk id="10" creationId="{2E00CAF0-0D95-44B7-9E5A-F21046F57F7F}"/>
          </ac:spMkLst>
        </pc:spChg>
        <pc:spChg chg="add mod">
          <ac:chgData name="Sejna, Jakub" userId="3e8d4618-49af-45f5-864b-c413ebb49679" providerId="ADAL" clId="{43C824D3-0C29-4E69-AF36-04520A93AEAA}" dt="2022-11-29T14:36:56.853" v="1693" actId="14100"/>
          <ac:spMkLst>
            <pc:docMk/>
            <pc:sldMk cId="1585907133" sldId="363"/>
            <ac:spMk id="18" creationId="{15A1931D-7A59-482E-BAA2-AA3E31DB43C4}"/>
          </ac:spMkLst>
        </pc:spChg>
        <pc:spChg chg="add mod">
          <ac:chgData name="Sejna, Jakub" userId="3e8d4618-49af-45f5-864b-c413ebb49679" providerId="ADAL" clId="{43C824D3-0C29-4E69-AF36-04520A93AEAA}" dt="2022-11-29T14:38:34.312" v="1730" actId="1076"/>
          <ac:spMkLst>
            <pc:docMk/>
            <pc:sldMk cId="1585907133" sldId="363"/>
            <ac:spMk id="19" creationId="{534D1DA8-2FC0-4A90-A17E-DFF88603F4C3}"/>
          </ac:spMkLst>
        </pc:spChg>
        <pc:spChg chg="add del mod">
          <ac:chgData name="Sejna, Jakub" userId="3e8d4618-49af-45f5-864b-c413ebb49679" providerId="ADAL" clId="{43C824D3-0C29-4E69-AF36-04520A93AEAA}" dt="2022-11-29T14:38:54.602" v="1738" actId="478"/>
          <ac:spMkLst>
            <pc:docMk/>
            <pc:sldMk cId="1585907133" sldId="363"/>
            <ac:spMk id="20" creationId="{050E1704-2CE8-49F6-8014-326F60249BFE}"/>
          </ac:spMkLst>
        </pc:spChg>
        <pc:spChg chg="add mod">
          <ac:chgData name="Sejna, Jakub" userId="3e8d4618-49af-45f5-864b-c413ebb49679" providerId="ADAL" clId="{43C824D3-0C29-4E69-AF36-04520A93AEAA}" dt="2022-11-29T14:38:52.283" v="1737" actId="404"/>
          <ac:spMkLst>
            <pc:docMk/>
            <pc:sldMk cId="1585907133" sldId="363"/>
            <ac:spMk id="21" creationId="{07849EAA-FCCB-4AB4-8006-5D55084C6DE1}"/>
          </ac:spMkLst>
        </pc:spChg>
        <pc:spChg chg="add mod">
          <ac:chgData name="Sejna, Jakub" userId="3e8d4618-49af-45f5-864b-c413ebb49679" providerId="ADAL" clId="{43C824D3-0C29-4E69-AF36-04520A93AEAA}" dt="2022-11-29T14:41:16.909" v="1774" actId="1076"/>
          <ac:spMkLst>
            <pc:docMk/>
            <pc:sldMk cId="1585907133" sldId="363"/>
            <ac:spMk id="22" creationId="{35A4A538-1E03-4B39-A9DB-5402C30CA9F5}"/>
          </ac:spMkLst>
        </pc:spChg>
        <pc:spChg chg="del mod">
          <ac:chgData name="Sejna, Jakub" userId="3e8d4618-49af-45f5-864b-c413ebb49679" providerId="ADAL" clId="{43C824D3-0C29-4E69-AF36-04520A93AEAA}" dt="2022-11-29T12:41:59.782" v="1334" actId="478"/>
          <ac:spMkLst>
            <pc:docMk/>
            <pc:sldMk cId="1585907133" sldId="363"/>
            <ac:spMk id="27" creationId="{17FA1A58-063C-4427-92D0-A642862AE104}"/>
          </ac:spMkLst>
        </pc:spChg>
        <pc:spChg chg="mod">
          <ac:chgData name="Sejna, Jakub" userId="3e8d4618-49af-45f5-864b-c413ebb49679" providerId="ADAL" clId="{43C824D3-0C29-4E69-AF36-04520A93AEAA}" dt="2022-11-29T14:45:25.077" v="1811" actId="27636"/>
          <ac:spMkLst>
            <pc:docMk/>
            <pc:sldMk cId="1585907133" sldId="363"/>
            <ac:spMk id="28" creationId="{07463AA3-1802-4C8F-9A6C-2C154DAE7B17}"/>
          </ac:spMkLst>
        </pc:spChg>
        <pc:spChg chg="add mod">
          <ac:chgData name="Sejna, Jakub" userId="3e8d4618-49af-45f5-864b-c413ebb49679" providerId="ADAL" clId="{43C824D3-0C29-4E69-AF36-04520A93AEAA}" dt="2022-11-29T14:41:42.016" v="1794" actId="1076"/>
          <ac:spMkLst>
            <pc:docMk/>
            <pc:sldMk cId="1585907133" sldId="363"/>
            <ac:spMk id="31" creationId="{B879AF54-D0DD-4C32-A4BC-7F032F396B12}"/>
          </ac:spMkLst>
        </pc:spChg>
        <pc:spChg chg="mod">
          <ac:chgData name="Sejna, Jakub" userId="3e8d4618-49af-45f5-864b-c413ebb49679" providerId="ADAL" clId="{43C824D3-0C29-4E69-AF36-04520A93AEAA}" dt="2022-11-29T14:57:46.371" v="1924"/>
          <ac:spMkLst>
            <pc:docMk/>
            <pc:sldMk cId="1585907133" sldId="363"/>
            <ac:spMk id="32" creationId="{D4F1B025-0D3F-4800-9776-30B882CC2568}"/>
          </ac:spMkLst>
        </pc:spChg>
        <pc:spChg chg="add mod">
          <ac:chgData name="Sejna, Jakub" userId="3e8d4618-49af-45f5-864b-c413ebb49679" providerId="ADAL" clId="{43C824D3-0C29-4E69-AF36-04520A93AEAA}" dt="2022-11-29T14:41:45.580" v="1796" actId="1076"/>
          <ac:spMkLst>
            <pc:docMk/>
            <pc:sldMk cId="1585907133" sldId="363"/>
            <ac:spMk id="35" creationId="{B65028B1-49EB-4522-BB9F-BA7AB62E8B45}"/>
          </ac:spMkLst>
        </pc:spChg>
        <pc:graphicFrameChg chg="del">
          <ac:chgData name="Sejna, Jakub" userId="3e8d4618-49af-45f5-864b-c413ebb49679" providerId="ADAL" clId="{43C824D3-0C29-4E69-AF36-04520A93AEAA}" dt="2022-11-29T12:41:32.663" v="1323" actId="478"/>
          <ac:graphicFrameMkLst>
            <pc:docMk/>
            <pc:sldMk cId="1585907133" sldId="363"/>
            <ac:graphicFrameMk id="6" creationId="{2E7467E3-89C1-4731-8570-FA8AED017734}"/>
          </ac:graphicFrameMkLst>
        </pc:graphicFrameChg>
        <pc:picChg chg="del">
          <ac:chgData name="Sejna, Jakub" userId="3e8d4618-49af-45f5-864b-c413ebb49679" providerId="ADAL" clId="{43C824D3-0C29-4E69-AF36-04520A93AEAA}" dt="2022-11-29T12:41:33.742" v="1324" actId="478"/>
          <ac:picMkLst>
            <pc:docMk/>
            <pc:sldMk cId="1585907133" sldId="363"/>
            <ac:picMk id="3" creationId="{58F488B9-C817-45C0-9DBC-BE7A1B11DF15}"/>
          </ac:picMkLst>
        </pc:picChg>
        <pc:picChg chg="add mod">
          <ac:chgData name="Sejna, Jakub" userId="3e8d4618-49af-45f5-864b-c413ebb49679" providerId="ADAL" clId="{43C824D3-0C29-4E69-AF36-04520A93AEAA}" dt="2022-11-29T14:38:18.998" v="1725" actId="1076"/>
          <ac:picMkLst>
            <pc:docMk/>
            <pc:sldMk cId="1585907133" sldId="363"/>
            <ac:picMk id="9" creationId="{62FF43F4-0866-4F98-A2E8-615CC2F1F51A}"/>
          </ac:picMkLst>
        </pc:picChg>
        <pc:picChg chg="add mod">
          <ac:chgData name="Sejna, Jakub" userId="3e8d4618-49af-45f5-864b-c413ebb49679" providerId="ADAL" clId="{43C824D3-0C29-4E69-AF36-04520A93AEAA}" dt="2022-11-29T14:41:38.052" v="1793" actId="1076"/>
          <ac:picMkLst>
            <pc:docMk/>
            <pc:sldMk cId="1585907133" sldId="363"/>
            <ac:picMk id="12" creationId="{593F2C77-CBD1-432F-8075-8A5D04510268}"/>
          </ac:picMkLst>
        </pc:picChg>
        <pc:picChg chg="add mod">
          <ac:chgData name="Sejna, Jakub" userId="3e8d4618-49af-45f5-864b-c413ebb49679" providerId="ADAL" clId="{43C824D3-0C29-4E69-AF36-04520A93AEAA}" dt="2022-11-29T14:39:39.600" v="1750" actId="1037"/>
          <ac:picMkLst>
            <pc:docMk/>
            <pc:sldMk cId="1585907133" sldId="363"/>
            <ac:picMk id="13" creationId="{186EAA9E-25D8-4BED-B3BF-292C594BEF71}"/>
          </ac:picMkLst>
        </pc:picChg>
        <pc:cxnChg chg="add del mod">
          <ac:chgData name="Sejna, Jakub" userId="3e8d4618-49af-45f5-864b-c413ebb49679" providerId="ADAL" clId="{43C824D3-0C29-4E69-AF36-04520A93AEAA}" dt="2022-11-29T16:29:33.839" v="2538" actId="14100"/>
          <ac:cxnSpMkLst>
            <pc:docMk/>
            <pc:sldMk cId="1585907133" sldId="363"/>
            <ac:cxnSpMk id="14" creationId="{C312BD23-6E7F-4969-8E0A-0DAF9050C145}"/>
          </ac:cxnSpMkLst>
        </pc:cxnChg>
        <pc:cxnChg chg="add mod">
          <ac:chgData name="Sejna, Jakub" userId="3e8d4618-49af-45f5-864b-c413ebb49679" providerId="ADAL" clId="{43C824D3-0C29-4E69-AF36-04520A93AEAA}" dt="2022-11-29T14:39:55.588" v="1753" actId="1582"/>
          <ac:cxnSpMkLst>
            <pc:docMk/>
            <pc:sldMk cId="1585907133" sldId="363"/>
            <ac:cxnSpMk id="16" creationId="{BB1931EF-A65A-42AB-84DD-042F415DAE56}"/>
          </ac:cxnSpMkLst>
        </pc:cxnChg>
        <pc:cxnChg chg="add del mod">
          <ac:chgData name="Sejna, Jakub" userId="3e8d4618-49af-45f5-864b-c413ebb49679" providerId="ADAL" clId="{43C824D3-0C29-4E69-AF36-04520A93AEAA}" dt="2022-11-29T16:29:04.929" v="2531" actId="11529"/>
          <ac:cxnSpMkLst>
            <pc:docMk/>
            <pc:sldMk cId="1585907133" sldId="363"/>
            <ac:cxnSpMk id="25" creationId="{88759145-A575-4704-BB98-CB0FEB458802}"/>
          </ac:cxnSpMkLst>
        </pc:cxnChg>
        <pc:cxnChg chg="add mod">
          <ac:chgData name="Sejna, Jakub" userId="3e8d4618-49af-45f5-864b-c413ebb49679" providerId="ADAL" clId="{43C824D3-0C29-4E69-AF36-04520A93AEAA}" dt="2022-11-29T14:40:50.396" v="1759" actId="208"/>
          <ac:cxnSpMkLst>
            <pc:docMk/>
            <pc:sldMk cId="1585907133" sldId="363"/>
            <ac:cxnSpMk id="29" creationId="{42BE31E4-6FC8-4EA8-B27C-D6EA9BA64C06}"/>
          </ac:cxnSpMkLst>
        </pc:cxnChg>
        <pc:cxnChg chg="add mod">
          <ac:chgData name="Sejna, Jakub" userId="3e8d4618-49af-45f5-864b-c413ebb49679" providerId="ADAL" clId="{43C824D3-0C29-4E69-AF36-04520A93AEAA}" dt="2022-11-29T14:40:57.013" v="1761" actId="1076"/>
          <ac:cxnSpMkLst>
            <pc:docMk/>
            <pc:sldMk cId="1585907133" sldId="363"/>
            <ac:cxnSpMk id="30" creationId="{36587ED9-7864-4704-910E-A8566BD93238}"/>
          </ac:cxnSpMkLst>
        </pc:cxnChg>
        <pc:cxnChg chg="add del mod">
          <ac:chgData name="Sejna, Jakub" userId="3e8d4618-49af-45f5-864b-c413ebb49679" providerId="ADAL" clId="{43C824D3-0C29-4E69-AF36-04520A93AEAA}" dt="2022-11-29T16:29:26.398" v="2537" actId="478"/>
          <ac:cxnSpMkLst>
            <pc:docMk/>
            <pc:sldMk cId="1585907133" sldId="363"/>
            <ac:cxnSpMk id="38" creationId="{D6FE351B-7259-454F-8882-8E0F1F15987A}"/>
          </ac:cxnSpMkLst>
        </pc:cxnChg>
      </pc:sldChg>
      <pc:sldChg chg="addSp delSp modSp add mod delAnim modAnim">
        <pc:chgData name="Sejna, Jakub" userId="3e8d4618-49af-45f5-864b-c413ebb49679" providerId="ADAL" clId="{43C824D3-0C29-4E69-AF36-04520A93AEAA}" dt="2022-11-29T16:23:48.189" v="2462"/>
        <pc:sldMkLst>
          <pc:docMk/>
          <pc:sldMk cId="1938397873" sldId="364"/>
        </pc:sldMkLst>
        <pc:spChg chg="del">
          <ac:chgData name="Sejna, Jakub" userId="3e8d4618-49af-45f5-864b-c413ebb49679" providerId="ADAL" clId="{43C824D3-0C29-4E69-AF36-04520A93AEAA}" dt="2022-11-29T14:45:55.431" v="1814" actId="478"/>
          <ac:spMkLst>
            <pc:docMk/>
            <pc:sldMk cId="1938397873" sldId="364"/>
            <ac:spMk id="18" creationId="{15A1931D-7A59-482E-BAA2-AA3E31DB43C4}"/>
          </ac:spMkLst>
        </pc:spChg>
        <pc:spChg chg="del">
          <ac:chgData name="Sejna, Jakub" userId="3e8d4618-49af-45f5-864b-c413ebb49679" providerId="ADAL" clId="{43C824D3-0C29-4E69-AF36-04520A93AEAA}" dt="2022-11-29T14:45:55.431" v="1814" actId="478"/>
          <ac:spMkLst>
            <pc:docMk/>
            <pc:sldMk cId="1938397873" sldId="364"/>
            <ac:spMk id="19" creationId="{534D1DA8-2FC0-4A90-A17E-DFF88603F4C3}"/>
          </ac:spMkLst>
        </pc:spChg>
        <pc:spChg chg="del">
          <ac:chgData name="Sejna, Jakub" userId="3e8d4618-49af-45f5-864b-c413ebb49679" providerId="ADAL" clId="{43C824D3-0C29-4E69-AF36-04520A93AEAA}" dt="2022-11-29T14:45:57.198" v="1815" actId="478"/>
          <ac:spMkLst>
            <pc:docMk/>
            <pc:sldMk cId="1938397873" sldId="364"/>
            <ac:spMk id="21" creationId="{07849EAA-FCCB-4AB4-8006-5D55084C6DE1}"/>
          </ac:spMkLst>
        </pc:spChg>
        <pc:spChg chg="del">
          <ac:chgData name="Sejna, Jakub" userId="3e8d4618-49af-45f5-864b-c413ebb49679" providerId="ADAL" clId="{43C824D3-0C29-4E69-AF36-04520A93AEAA}" dt="2022-11-29T14:46:00.018" v="1819" actId="478"/>
          <ac:spMkLst>
            <pc:docMk/>
            <pc:sldMk cId="1938397873" sldId="364"/>
            <ac:spMk id="22" creationId="{35A4A538-1E03-4B39-A9DB-5402C30CA9F5}"/>
          </ac:spMkLst>
        </pc:spChg>
        <pc:spChg chg="add mod">
          <ac:chgData name="Sejna, Jakub" userId="3e8d4618-49af-45f5-864b-c413ebb49679" providerId="ADAL" clId="{43C824D3-0C29-4E69-AF36-04520A93AEAA}" dt="2022-11-29T16:16:42.046" v="2380" actId="114"/>
          <ac:spMkLst>
            <pc:docMk/>
            <pc:sldMk cId="1938397873" sldId="364"/>
            <ac:spMk id="24" creationId="{1613D3BF-F38B-452F-B683-77462FCA841B}"/>
          </ac:spMkLst>
        </pc:spChg>
        <pc:spChg chg="add mod">
          <ac:chgData name="Sejna, Jakub" userId="3e8d4618-49af-45f5-864b-c413ebb49679" providerId="ADAL" clId="{43C824D3-0C29-4E69-AF36-04520A93AEAA}" dt="2022-11-29T15:04:45.375" v="1993" actId="1076"/>
          <ac:spMkLst>
            <pc:docMk/>
            <pc:sldMk cId="1938397873" sldId="364"/>
            <ac:spMk id="25" creationId="{87AF923A-88DD-4711-9BE7-B107D13BCD8C}"/>
          </ac:spMkLst>
        </pc:spChg>
        <pc:spChg chg="mod">
          <ac:chgData name="Sejna, Jakub" userId="3e8d4618-49af-45f5-864b-c413ebb49679" providerId="ADAL" clId="{43C824D3-0C29-4E69-AF36-04520A93AEAA}" dt="2022-11-29T14:55:32.769" v="1913" actId="20577"/>
          <ac:spMkLst>
            <pc:docMk/>
            <pc:sldMk cId="1938397873" sldId="364"/>
            <ac:spMk id="28" creationId="{07463AA3-1802-4C8F-9A6C-2C154DAE7B17}"/>
          </ac:spMkLst>
        </pc:spChg>
        <pc:spChg chg="del">
          <ac:chgData name="Sejna, Jakub" userId="3e8d4618-49af-45f5-864b-c413ebb49679" providerId="ADAL" clId="{43C824D3-0C29-4E69-AF36-04520A93AEAA}" dt="2022-11-29T14:46:00.018" v="1819" actId="478"/>
          <ac:spMkLst>
            <pc:docMk/>
            <pc:sldMk cId="1938397873" sldId="364"/>
            <ac:spMk id="31" creationId="{B879AF54-D0DD-4C32-A4BC-7F032F396B12}"/>
          </ac:spMkLst>
        </pc:spChg>
        <pc:spChg chg="mod">
          <ac:chgData name="Sejna, Jakub" userId="3e8d4618-49af-45f5-864b-c413ebb49679" providerId="ADAL" clId="{43C824D3-0C29-4E69-AF36-04520A93AEAA}" dt="2022-11-29T14:57:42.601" v="1923" actId="20577"/>
          <ac:spMkLst>
            <pc:docMk/>
            <pc:sldMk cId="1938397873" sldId="364"/>
            <ac:spMk id="32" creationId="{D4F1B025-0D3F-4800-9776-30B882CC2568}"/>
          </ac:spMkLst>
        </pc:spChg>
        <pc:spChg chg="del">
          <ac:chgData name="Sejna, Jakub" userId="3e8d4618-49af-45f5-864b-c413ebb49679" providerId="ADAL" clId="{43C824D3-0C29-4E69-AF36-04520A93AEAA}" dt="2022-11-29T14:46:00.018" v="1819" actId="478"/>
          <ac:spMkLst>
            <pc:docMk/>
            <pc:sldMk cId="1938397873" sldId="364"/>
            <ac:spMk id="35" creationId="{B65028B1-49EB-4522-BB9F-BA7AB62E8B45}"/>
          </ac:spMkLst>
        </pc:spChg>
        <pc:picChg chg="add mod">
          <ac:chgData name="Sejna, Jakub" userId="3e8d4618-49af-45f5-864b-c413ebb49679" providerId="ADAL" clId="{43C824D3-0C29-4E69-AF36-04520A93AEAA}" dt="2022-11-29T14:54:13.891" v="1909" actId="1076"/>
          <ac:picMkLst>
            <pc:docMk/>
            <pc:sldMk cId="1938397873" sldId="364"/>
            <ac:picMk id="3" creationId="{62E409E9-F907-4E2E-86AF-71B8142E0BCE}"/>
          </ac:picMkLst>
        </pc:picChg>
        <pc:picChg chg="del">
          <ac:chgData name="Sejna, Jakub" userId="3e8d4618-49af-45f5-864b-c413ebb49679" providerId="ADAL" clId="{43C824D3-0C29-4E69-AF36-04520A93AEAA}" dt="2022-11-29T14:45:53.024" v="1813" actId="478"/>
          <ac:picMkLst>
            <pc:docMk/>
            <pc:sldMk cId="1938397873" sldId="364"/>
            <ac:picMk id="9" creationId="{62FF43F4-0866-4F98-A2E8-615CC2F1F51A}"/>
          </ac:picMkLst>
        </pc:picChg>
        <pc:picChg chg="del">
          <ac:chgData name="Sejna, Jakub" userId="3e8d4618-49af-45f5-864b-c413ebb49679" providerId="ADAL" clId="{43C824D3-0C29-4E69-AF36-04520A93AEAA}" dt="2022-11-29T14:45:58.007" v="1816" actId="478"/>
          <ac:picMkLst>
            <pc:docMk/>
            <pc:sldMk cId="1938397873" sldId="364"/>
            <ac:picMk id="12" creationId="{593F2C77-CBD1-432F-8075-8A5D04510268}"/>
          </ac:picMkLst>
        </pc:picChg>
        <pc:picChg chg="del mod">
          <ac:chgData name="Sejna, Jakub" userId="3e8d4618-49af-45f5-864b-c413ebb49679" providerId="ADAL" clId="{43C824D3-0C29-4E69-AF36-04520A93AEAA}" dt="2022-11-29T14:45:58.286" v="1818" actId="478"/>
          <ac:picMkLst>
            <pc:docMk/>
            <pc:sldMk cId="1938397873" sldId="364"/>
            <ac:picMk id="13" creationId="{186EAA9E-25D8-4BED-B3BF-292C594BEF71}"/>
          </ac:picMkLst>
        </pc:picChg>
        <pc:cxnChg chg="del">
          <ac:chgData name="Sejna, Jakub" userId="3e8d4618-49af-45f5-864b-c413ebb49679" providerId="ADAL" clId="{43C824D3-0C29-4E69-AF36-04520A93AEAA}" dt="2022-11-29T14:46:00.018" v="1819" actId="478"/>
          <ac:cxnSpMkLst>
            <pc:docMk/>
            <pc:sldMk cId="1938397873" sldId="364"/>
            <ac:cxnSpMk id="14" creationId="{C312BD23-6E7F-4969-8E0A-0DAF9050C145}"/>
          </ac:cxnSpMkLst>
        </pc:cxnChg>
        <pc:cxnChg chg="del mod">
          <ac:chgData name="Sejna, Jakub" userId="3e8d4618-49af-45f5-864b-c413ebb49679" providerId="ADAL" clId="{43C824D3-0C29-4E69-AF36-04520A93AEAA}" dt="2022-11-29T14:46:01.254" v="1820" actId="478"/>
          <ac:cxnSpMkLst>
            <pc:docMk/>
            <pc:sldMk cId="1938397873" sldId="364"/>
            <ac:cxnSpMk id="16" creationId="{BB1931EF-A65A-42AB-84DD-042F415DAE56}"/>
          </ac:cxnSpMkLst>
        </pc:cxnChg>
        <pc:cxnChg chg="del">
          <ac:chgData name="Sejna, Jakub" userId="3e8d4618-49af-45f5-864b-c413ebb49679" providerId="ADAL" clId="{43C824D3-0C29-4E69-AF36-04520A93AEAA}" dt="2022-11-29T14:46:00.018" v="1819" actId="478"/>
          <ac:cxnSpMkLst>
            <pc:docMk/>
            <pc:sldMk cId="1938397873" sldId="364"/>
            <ac:cxnSpMk id="29" creationId="{42BE31E4-6FC8-4EA8-B27C-D6EA9BA64C06}"/>
          </ac:cxnSpMkLst>
        </pc:cxnChg>
        <pc:cxnChg chg="del">
          <ac:chgData name="Sejna, Jakub" userId="3e8d4618-49af-45f5-864b-c413ebb49679" providerId="ADAL" clId="{43C824D3-0C29-4E69-AF36-04520A93AEAA}" dt="2022-11-29T14:46:00.018" v="1819" actId="478"/>
          <ac:cxnSpMkLst>
            <pc:docMk/>
            <pc:sldMk cId="1938397873" sldId="364"/>
            <ac:cxnSpMk id="30" creationId="{36587ED9-7864-4704-910E-A8566BD93238}"/>
          </ac:cxnSpMkLst>
        </pc:cxnChg>
      </pc:sldChg>
      <pc:sldChg chg="new del">
        <pc:chgData name="Sejna, Jakub" userId="3e8d4618-49af-45f5-864b-c413ebb49679" providerId="ADAL" clId="{43C824D3-0C29-4E69-AF36-04520A93AEAA}" dt="2022-11-29T16:19:08.501" v="2432" actId="47"/>
        <pc:sldMkLst>
          <pc:docMk/>
          <pc:sldMk cId="2689197670" sldId="365"/>
        </pc:sldMkLst>
      </pc:sldChg>
    </pc:docChg>
  </pc:docChgLst>
  <pc:docChgLst>
    <pc:chgData name="Sejnova Pitelkova, Daniela" userId="S::piteldan@cvut.cz::a559a419-43e3-4158-b3bd-65e36d20b9fa" providerId="AD" clId="Web-{D0743248-6063-4E6E-A8B2-B09BD8823941}"/>
    <pc:docChg chg="modSld">
      <pc:chgData name="Sejnova Pitelkova, Daniela" userId="S::piteldan@cvut.cz::a559a419-43e3-4158-b3bd-65e36d20b9fa" providerId="AD" clId="Web-{D0743248-6063-4E6E-A8B2-B09BD8823941}" dt="2022-11-29T20:14:39.390" v="1" actId="1076"/>
      <pc:docMkLst>
        <pc:docMk/>
      </pc:docMkLst>
      <pc:sldChg chg="addSp modSp">
        <pc:chgData name="Sejnova Pitelkova, Daniela" userId="S::piteldan@cvut.cz::a559a419-43e3-4158-b3bd-65e36d20b9fa" providerId="AD" clId="Web-{D0743248-6063-4E6E-A8B2-B09BD8823941}" dt="2022-11-29T20:14:39.390" v="1" actId="1076"/>
        <pc:sldMkLst>
          <pc:docMk/>
          <pc:sldMk cId="356549004" sldId="259"/>
        </pc:sldMkLst>
        <pc:picChg chg="add mod">
          <ac:chgData name="Sejnova Pitelkova, Daniela" userId="S::piteldan@cvut.cz::a559a419-43e3-4158-b3bd-65e36d20b9fa" providerId="AD" clId="Web-{D0743248-6063-4E6E-A8B2-B09BD8823941}" dt="2022-11-29T20:14:39.390" v="1" actId="1076"/>
          <ac:picMkLst>
            <pc:docMk/>
            <pc:sldMk cId="356549004" sldId="259"/>
            <ac:picMk id="2" creationId="{C3D1BCD7-21B4-34A5-23EC-8F7160B9C415}"/>
          </ac:picMkLst>
        </pc:picChg>
      </pc:sldChg>
    </pc:docChg>
  </pc:docChgLst>
  <pc:docChgLst>
    <pc:chgData name="Sejna, Jakub" userId="3e8d4618-49af-45f5-864b-c413ebb49679" providerId="ADAL" clId="{9BCD5A7E-F077-4EA6-B224-8D5E2773E6C7}"/>
    <pc:docChg chg="custSel modSld">
      <pc:chgData name="Sejna, Jakub" userId="3e8d4618-49af-45f5-864b-c413ebb49679" providerId="ADAL" clId="{9BCD5A7E-F077-4EA6-B224-8D5E2773E6C7}" dt="2022-11-30T07:45:53.685" v="10" actId="27636"/>
      <pc:docMkLst>
        <pc:docMk/>
      </pc:docMkLst>
      <pc:sldChg chg="modSp mod">
        <pc:chgData name="Sejna, Jakub" userId="3e8d4618-49af-45f5-864b-c413ebb49679" providerId="ADAL" clId="{9BCD5A7E-F077-4EA6-B224-8D5E2773E6C7}" dt="2022-11-30T07:22:41.763" v="8" actId="20577"/>
        <pc:sldMkLst>
          <pc:docMk/>
          <pc:sldMk cId="3342193025" sldId="347"/>
        </pc:sldMkLst>
        <pc:spChg chg="mod">
          <ac:chgData name="Sejna, Jakub" userId="3e8d4618-49af-45f5-864b-c413ebb49679" providerId="ADAL" clId="{9BCD5A7E-F077-4EA6-B224-8D5E2773E6C7}" dt="2022-11-30T07:22:41.763" v="8" actId="20577"/>
          <ac:spMkLst>
            <pc:docMk/>
            <pc:sldMk cId="3342193025" sldId="347"/>
            <ac:spMk id="3" creationId="{6162328B-5637-4F5C-BC8A-C730B5D777AE}"/>
          </ac:spMkLst>
        </pc:spChg>
      </pc:sldChg>
      <pc:sldChg chg="modSp mod">
        <pc:chgData name="Sejna, Jakub" userId="3e8d4618-49af-45f5-864b-c413ebb49679" providerId="ADAL" clId="{9BCD5A7E-F077-4EA6-B224-8D5E2773E6C7}" dt="2022-11-30T07:45:53.685" v="10" actId="27636"/>
        <pc:sldMkLst>
          <pc:docMk/>
          <pc:sldMk cId="1446092590" sldId="356"/>
        </pc:sldMkLst>
        <pc:spChg chg="mod">
          <ac:chgData name="Sejna, Jakub" userId="3e8d4618-49af-45f5-864b-c413ebb49679" providerId="ADAL" clId="{9BCD5A7E-F077-4EA6-B224-8D5E2773E6C7}" dt="2022-11-30T07:45:53.685" v="10" actId="27636"/>
          <ac:spMkLst>
            <pc:docMk/>
            <pc:sldMk cId="1446092590" sldId="356"/>
            <ac:spMk id="53" creationId="{FC5D617B-CFAF-49D1-B8A4-6BF4A5EE9C3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246F2A-5EB8-4C06-9BBF-F94C6A18C382}" type="datetimeFigureOut">
              <a:rPr lang="cs-CZ" smtClean="0"/>
              <a:t>02.12.2022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6713C-3DBF-4B12-9F2F-A1F8808FB3DA}" type="slidenum">
              <a:rPr lang="cs-CZ" smtClean="0"/>
              <a:t>‹#›</a:t>
            </a:fld>
            <a:endParaRPr lang="cs-CZ"/>
          </a:p>
        </p:txBody>
      </p:sp>
    </p:spTree>
    <p:extLst>
      <p:ext uri="{BB962C8B-B14F-4D97-AF65-F5344CB8AC3E}">
        <p14:creationId xmlns:p14="http://schemas.microsoft.com/office/powerpoint/2010/main" val="69161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4F4025-3E2B-4C55-83F0-9F10CCAD8764}"/>
              </a:ext>
            </a:extLst>
          </p:cNvPr>
          <p:cNvSpPr>
            <a:spLocks noGrp="1"/>
          </p:cNvSpPr>
          <p:nvPr>
            <p:ph type="ctrTitle"/>
          </p:nvPr>
        </p:nvSpPr>
        <p:spPr>
          <a:xfrm>
            <a:off x="942975" y="1214438"/>
            <a:ext cx="9144000" cy="2387600"/>
          </a:xfrm>
        </p:spPr>
        <p:txBody>
          <a:bodyPr anchor="b"/>
          <a:lstStyle>
            <a:lvl1pPr algn="l">
              <a:defRPr sz="6000"/>
            </a:lvl1pPr>
          </a:lstStyle>
          <a:p>
            <a:r>
              <a:rPr lang="cs-CZ"/>
              <a:t>Kliknutím lze upravit styl.</a:t>
            </a:r>
          </a:p>
        </p:txBody>
      </p:sp>
      <p:sp>
        <p:nvSpPr>
          <p:cNvPr id="3" name="Podnadpis 2">
            <a:extLst>
              <a:ext uri="{FF2B5EF4-FFF2-40B4-BE49-F238E27FC236}">
                <a16:creationId xmlns:a16="http://schemas.microsoft.com/office/drawing/2014/main" id="{BBDE9A0C-2048-4FC8-A44E-788E7C84FAFA}"/>
              </a:ext>
            </a:extLst>
          </p:cNvPr>
          <p:cNvSpPr>
            <a:spLocks noGrp="1"/>
          </p:cNvSpPr>
          <p:nvPr>
            <p:ph type="subTitle" idx="1"/>
          </p:nvPr>
        </p:nvSpPr>
        <p:spPr>
          <a:xfrm>
            <a:off x="942975" y="3987800"/>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43E16B8C-08D8-4795-9ED0-D7B4ED43B2CC}"/>
              </a:ext>
            </a:extLst>
          </p:cNvPr>
          <p:cNvSpPr>
            <a:spLocks noGrp="1"/>
          </p:cNvSpPr>
          <p:nvPr>
            <p:ph type="dt" sz="half" idx="10"/>
          </p:nvPr>
        </p:nvSpPr>
        <p:spPr>
          <a:xfrm>
            <a:off x="838200" y="6356350"/>
            <a:ext cx="2743200" cy="365125"/>
          </a:xfrm>
          <a:prstGeom prst="rect">
            <a:avLst/>
          </a:prstGeom>
        </p:spPr>
        <p:txBody>
          <a:bodyPr/>
          <a:lstStyle/>
          <a:p>
            <a:fld id="{95A00CD4-3FE1-4F47-86AE-4E043D19B718}" type="datetime1">
              <a:rPr lang="cs-CZ" smtClean="0"/>
              <a:t>02.12.2022</a:t>
            </a:fld>
            <a:endParaRPr lang="cs-CZ"/>
          </a:p>
        </p:txBody>
      </p:sp>
      <p:sp>
        <p:nvSpPr>
          <p:cNvPr id="5" name="Zástupný symbol pro zápatí 4">
            <a:extLst>
              <a:ext uri="{FF2B5EF4-FFF2-40B4-BE49-F238E27FC236}">
                <a16:creationId xmlns:a16="http://schemas.microsoft.com/office/drawing/2014/main" id="{2E5A3791-2F29-4893-9C7E-05F1C2745F82}"/>
              </a:ext>
            </a:extLst>
          </p:cNvPr>
          <p:cNvSpPr>
            <a:spLocks noGrp="1"/>
          </p:cNvSpPr>
          <p:nvPr>
            <p:ph type="ftr" sz="quarter" idx="11"/>
          </p:nvPr>
        </p:nvSpPr>
        <p:spPr>
          <a:xfrm>
            <a:off x="4038600" y="6356350"/>
            <a:ext cx="4114800" cy="365125"/>
          </a:xfrm>
          <a:prstGeom prst="rect">
            <a:avLst/>
          </a:prstGeom>
        </p:spPr>
        <p:txBody>
          <a:bodyPr/>
          <a:lstStyle/>
          <a:p>
            <a:endParaRPr lang="cs-CZ"/>
          </a:p>
        </p:txBody>
      </p:sp>
      <p:sp>
        <p:nvSpPr>
          <p:cNvPr id="6" name="Zástupný symbol pro číslo snímku 5">
            <a:extLst>
              <a:ext uri="{FF2B5EF4-FFF2-40B4-BE49-F238E27FC236}">
                <a16:creationId xmlns:a16="http://schemas.microsoft.com/office/drawing/2014/main" id="{3957877F-B147-4B96-B49F-BA8676A7951B}"/>
              </a:ext>
            </a:extLst>
          </p:cNvPr>
          <p:cNvSpPr>
            <a:spLocks noGrp="1"/>
          </p:cNvSpPr>
          <p:nvPr>
            <p:ph type="sldNum" sz="quarter" idx="12"/>
          </p:nvPr>
        </p:nvSpPr>
        <p:spPr>
          <a:xfrm>
            <a:off x="8610600" y="6356350"/>
            <a:ext cx="2743200" cy="365125"/>
          </a:xfrm>
          <a:prstGeom prst="rect">
            <a:avLst/>
          </a:prstGeom>
        </p:spPr>
        <p:txBody>
          <a:bodyPr/>
          <a:lstStyle/>
          <a:p>
            <a:fld id="{3540B10D-0F92-4291-B9D3-424E84A98670}" type="slidenum">
              <a:rPr lang="cs-CZ" smtClean="0"/>
              <a:t>‹#›</a:t>
            </a:fld>
            <a:endParaRPr lang="cs-CZ"/>
          </a:p>
        </p:txBody>
      </p:sp>
    </p:spTree>
    <p:extLst>
      <p:ext uri="{BB962C8B-B14F-4D97-AF65-F5344CB8AC3E}">
        <p14:creationId xmlns:p14="http://schemas.microsoft.com/office/powerpoint/2010/main" val="41771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4DA2B8-A8D2-4570-9ECF-6BC87130B7A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79CB285-F817-47FB-84E8-E6C1853E51DC}"/>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B6CEE80-F7FF-4C1A-96DB-18205B97A000}"/>
              </a:ext>
            </a:extLst>
          </p:cNvPr>
          <p:cNvSpPr>
            <a:spLocks noGrp="1"/>
          </p:cNvSpPr>
          <p:nvPr>
            <p:ph type="dt" sz="half" idx="10"/>
          </p:nvPr>
        </p:nvSpPr>
        <p:spPr>
          <a:xfrm>
            <a:off x="838200" y="6356350"/>
            <a:ext cx="2743200" cy="365125"/>
          </a:xfrm>
          <a:prstGeom prst="rect">
            <a:avLst/>
          </a:prstGeom>
        </p:spPr>
        <p:txBody>
          <a:bodyPr/>
          <a:lstStyle/>
          <a:p>
            <a:fld id="{966B0858-0883-4C76-A702-CE67DBB85C03}" type="datetime1">
              <a:rPr lang="cs-CZ" smtClean="0"/>
              <a:t>02.12.2022</a:t>
            </a:fld>
            <a:endParaRPr lang="cs-CZ"/>
          </a:p>
        </p:txBody>
      </p:sp>
      <p:sp>
        <p:nvSpPr>
          <p:cNvPr id="5" name="Zástupný symbol pro zápatí 4">
            <a:extLst>
              <a:ext uri="{FF2B5EF4-FFF2-40B4-BE49-F238E27FC236}">
                <a16:creationId xmlns:a16="http://schemas.microsoft.com/office/drawing/2014/main" id="{A4FB7C73-6DB2-466F-9C13-C90B7891215F}"/>
              </a:ext>
            </a:extLst>
          </p:cNvPr>
          <p:cNvSpPr>
            <a:spLocks noGrp="1"/>
          </p:cNvSpPr>
          <p:nvPr>
            <p:ph type="ftr" sz="quarter" idx="11"/>
          </p:nvPr>
        </p:nvSpPr>
        <p:spPr>
          <a:xfrm>
            <a:off x="4038600" y="6356350"/>
            <a:ext cx="4114800" cy="365125"/>
          </a:xfrm>
          <a:prstGeom prst="rect">
            <a:avLst/>
          </a:prstGeom>
        </p:spPr>
        <p:txBody>
          <a:bodyPr/>
          <a:lstStyle/>
          <a:p>
            <a:endParaRPr lang="cs-CZ"/>
          </a:p>
        </p:txBody>
      </p:sp>
      <p:sp>
        <p:nvSpPr>
          <p:cNvPr id="6" name="Zástupný symbol pro číslo snímku 5">
            <a:extLst>
              <a:ext uri="{FF2B5EF4-FFF2-40B4-BE49-F238E27FC236}">
                <a16:creationId xmlns:a16="http://schemas.microsoft.com/office/drawing/2014/main" id="{FFB22361-C207-4EF8-A34F-A707CC1603D0}"/>
              </a:ext>
            </a:extLst>
          </p:cNvPr>
          <p:cNvSpPr>
            <a:spLocks noGrp="1"/>
          </p:cNvSpPr>
          <p:nvPr>
            <p:ph type="sldNum" sz="quarter" idx="12"/>
          </p:nvPr>
        </p:nvSpPr>
        <p:spPr>
          <a:xfrm>
            <a:off x="8610600" y="6356350"/>
            <a:ext cx="2743200" cy="365125"/>
          </a:xfrm>
          <a:prstGeom prst="rect">
            <a:avLst/>
          </a:prstGeom>
        </p:spPr>
        <p:txBody>
          <a:bodyPr/>
          <a:lstStyle/>
          <a:p>
            <a:fld id="{3540B10D-0F92-4291-B9D3-424E84A98670}" type="slidenum">
              <a:rPr lang="cs-CZ" smtClean="0"/>
              <a:t>‹#›</a:t>
            </a:fld>
            <a:endParaRPr lang="cs-CZ"/>
          </a:p>
        </p:txBody>
      </p:sp>
    </p:spTree>
    <p:extLst>
      <p:ext uri="{BB962C8B-B14F-4D97-AF65-F5344CB8AC3E}">
        <p14:creationId xmlns:p14="http://schemas.microsoft.com/office/powerpoint/2010/main" val="4216879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46AE85E7-D0C8-42E7-9290-8E579D0472AB}"/>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D49E8F6A-36ED-4B8D-8BE5-459329ACEAF9}"/>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4649B05-C88D-42E2-9E45-8FECEAD8F0F6}"/>
              </a:ext>
            </a:extLst>
          </p:cNvPr>
          <p:cNvSpPr>
            <a:spLocks noGrp="1"/>
          </p:cNvSpPr>
          <p:nvPr>
            <p:ph type="dt" sz="half" idx="10"/>
          </p:nvPr>
        </p:nvSpPr>
        <p:spPr>
          <a:xfrm>
            <a:off x="838200" y="6356350"/>
            <a:ext cx="2743200" cy="365125"/>
          </a:xfrm>
          <a:prstGeom prst="rect">
            <a:avLst/>
          </a:prstGeom>
        </p:spPr>
        <p:txBody>
          <a:bodyPr/>
          <a:lstStyle/>
          <a:p>
            <a:fld id="{B4E8E179-BE50-46CA-A55E-B229AD53044A}" type="datetime1">
              <a:rPr lang="cs-CZ" smtClean="0"/>
              <a:t>02.12.2022</a:t>
            </a:fld>
            <a:endParaRPr lang="cs-CZ"/>
          </a:p>
        </p:txBody>
      </p:sp>
      <p:sp>
        <p:nvSpPr>
          <p:cNvPr id="5" name="Zástupný symbol pro zápatí 4">
            <a:extLst>
              <a:ext uri="{FF2B5EF4-FFF2-40B4-BE49-F238E27FC236}">
                <a16:creationId xmlns:a16="http://schemas.microsoft.com/office/drawing/2014/main" id="{8351B86E-374D-489C-8691-7490788C633E}"/>
              </a:ext>
            </a:extLst>
          </p:cNvPr>
          <p:cNvSpPr>
            <a:spLocks noGrp="1"/>
          </p:cNvSpPr>
          <p:nvPr>
            <p:ph type="ftr" sz="quarter" idx="11"/>
          </p:nvPr>
        </p:nvSpPr>
        <p:spPr>
          <a:xfrm>
            <a:off x="4038600" y="6356350"/>
            <a:ext cx="4114800" cy="365125"/>
          </a:xfrm>
          <a:prstGeom prst="rect">
            <a:avLst/>
          </a:prstGeom>
        </p:spPr>
        <p:txBody>
          <a:bodyPr/>
          <a:lstStyle/>
          <a:p>
            <a:endParaRPr lang="cs-CZ"/>
          </a:p>
        </p:txBody>
      </p:sp>
      <p:sp>
        <p:nvSpPr>
          <p:cNvPr id="6" name="Zástupný symbol pro číslo snímku 5">
            <a:extLst>
              <a:ext uri="{FF2B5EF4-FFF2-40B4-BE49-F238E27FC236}">
                <a16:creationId xmlns:a16="http://schemas.microsoft.com/office/drawing/2014/main" id="{FB22B82C-DB12-4E7E-9DC1-6F38A6160FAF}"/>
              </a:ext>
            </a:extLst>
          </p:cNvPr>
          <p:cNvSpPr>
            <a:spLocks noGrp="1"/>
          </p:cNvSpPr>
          <p:nvPr>
            <p:ph type="sldNum" sz="quarter" idx="12"/>
          </p:nvPr>
        </p:nvSpPr>
        <p:spPr>
          <a:xfrm>
            <a:off x="8610600" y="6356350"/>
            <a:ext cx="2743200" cy="365125"/>
          </a:xfrm>
          <a:prstGeom prst="rect">
            <a:avLst/>
          </a:prstGeom>
        </p:spPr>
        <p:txBody>
          <a:bodyPr/>
          <a:lstStyle/>
          <a:p>
            <a:fld id="{3540B10D-0F92-4291-B9D3-424E84A98670}" type="slidenum">
              <a:rPr lang="cs-CZ" smtClean="0"/>
              <a:t>‹#›</a:t>
            </a:fld>
            <a:endParaRPr lang="cs-CZ"/>
          </a:p>
        </p:txBody>
      </p:sp>
    </p:spTree>
    <p:extLst>
      <p:ext uri="{BB962C8B-B14F-4D97-AF65-F5344CB8AC3E}">
        <p14:creationId xmlns:p14="http://schemas.microsoft.com/office/powerpoint/2010/main" val="1098620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D7ABDF-83C2-46BA-AC9C-835EDF6B5D6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5350084-F610-4F2E-8E50-42765738D3CB}"/>
              </a:ext>
            </a:extLst>
          </p:cNvPr>
          <p:cNvSpPr>
            <a:spLocks noGrp="1"/>
          </p:cNvSpPr>
          <p:nvPr>
            <p:ph idx="1"/>
          </p:nvPr>
        </p:nvSpPr>
        <p:spPr>
          <a:xfrm>
            <a:off x="838200" y="1847850"/>
            <a:ext cx="10515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FC761EF-6801-4160-9D27-182754732680}"/>
              </a:ext>
            </a:extLst>
          </p:cNvPr>
          <p:cNvSpPr>
            <a:spLocks noGrp="1"/>
          </p:cNvSpPr>
          <p:nvPr>
            <p:ph type="dt" sz="half" idx="10"/>
          </p:nvPr>
        </p:nvSpPr>
        <p:spPr>
          <a:xfrm>
            <a:off x="838200" y="6356350"/>
            <a:ext cx="2743200" cy="365125"/>
          </a:xfrm>
          <a:prstGeom prst="rect">
            <a:avLst/>
          </a:prstGeom>
        </p:spPr>
        <p:txBody>
          <a:bodyPr/>
          <a:lstStyle/>
          <a:p>
            <a:fld id="{EF10FB33-F02C-43CB-867A-A060FCD8133E}" type="datetime1">
              <a:rPr lang="cs-CZ" smtClean="0"/>
              <a:t>02.12.2022</a:t>
            </a:fld>
            <a:endParaRPr lang="cs-CZ"/>
          </a:p>
        </p:txBody>
      </p:sp>
      <p:sp>
        <p:nvSpPr>
          <p:cNvPr id="5" name="Zástupný symbol pro zápatí 4">
            <a:extLst>
              <a:ext uri="{FF2B5EF4-FFF2-40B4-BE49-F238E27FC236}">
                <a16:creationId xmlns:a16="http://schemas.microsoft.com/office/drawing/2014/main" id="{391A4BD1-B1AD-4008-B8BD-5559C3E3617E}"/>
              </a:ext>
            </a:extLst>
          </p:cNvPr>
          <p:cNvSpPr>
            <a:spLocks noGrp="1"/>
          </p:cNvSpPr>
          <p:nvPr>
            <p:ph type="ftr" sz="quarter" idx="11"/>
          </p:nvPr>
        </p:nvSpPr>
        <p:spPr>
          <a:xfrm>
            <a:off x="4038600" y="6356350"/>
            <a:ext cx="4114800" cy="365125"/>
          </a:xfrm>
          <a:prstGeom prst="rect">
            <a:avLst/>
          </a:prstGeom>
        </p:spPr>
        <p:txBody>
          <a:bodyPr/>
          <a:lstStyle/>
          <a:p>
            <a:endParaRPr lang="cs-CZ"/>
          </a:p>
        </p:txBody>
      </p:sp>
      <p:sp>
        <p:nvSpPr>
          <p:cNvPr id="6" name="Zástupný symbol pro číslo snímku 5">
            <a:extLst>
              <a:ext uri="{FF2B5EF4-FFF2-40B4-BE49-F238E27FC236}">
                <a16:creationId xmlns:a16="http://schemas.microsoft.com/office/drawing/2014/main" id="{0ADA7892-7CF6-4C18-A528-9B738D26092C}"/>
              </a:ext>
            </a:extLst>
          </p:cNvPr>
          <p:cNvSpPr>
            <a:spLocks noGrp="1"/>
          </p:cNvSpPr>
          <p:nvPr>
            <p:ph type="sldNum" sz="quarter" idx="12"/>
          </p:nvPr>
        </p:nvSpPr>
        <p:spPr>
          <a:xfrm>
            <a:off x="8610600" y="6356350"/>
            <a:ext cx="2743200" cy="365125"/>
          </a:xfrm>
          <a:prstGeom prst="rect">
            <a:avLst/>
          </a:prstGeom>
        </p:spPr>
        <p:txBody>
          <a:bodyPr/>
          <a:lstStyle/>
          <a:p>
            <a:fld id="{3540B10D-0F92-4291-B9D3-424E84A98670}" type="slidenum">
              <a:rPr lang="cs-CZ" smtClean="0"/>
              <a:t>‹#›</a:t>
            </a:fld>
            <a:endParaRPr lang="cs-CZ"/>
          </a:p>
        </p:txBody>
      </p:sp>
    </p:spTree>
    <p:extLst>
      <p:ext uri="{BB962C8B-B14F-4D97-AF65-F5344CB8AC3E}">
        <p14:creationId xmlns:p14="http://schemas.microsoft.com/office/powerpoint/2010/main" val="511911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583A0F-81AC-4A7E-90D9-A190775F67D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09078AE3-DBB7-4700-BB24-8830301FB0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38AA5071-0226-4049-9D36-5C20ABCB7D93}"/>
              </a:ext>
            </a:extLst>
          </p:cNvPr>
          <p:cNvSpPr>
            <a:spLocks noGrp="1"/>
          </p:cNvSpPr>
          <p:nvPr>
            <p:ph type="dt" sz="half" idx="10"/>
          </p:nvPr>
        </p:nvSpPr>
        <p:spPr>
          <a:xfrm>
            <a:off x="838200" y="6356350"/>
            <a:ext cx="2743200" cy="365125"/>
          </a:xfrm>
          <a:prstGeom prst="rect">
            <a:avLst/>
          </a:prstGeom>
        </p:spPr>
        <p:txBody>
          <a:bodyPr/>
          <a:lstStyle/>
          <a:p>
            <a:fld id="{A9809C3A-3B8E-44FC-8220-D235AFFDD84A}" type="datetime1">
              <a:rPr lang="cs-CZ" smtClean="0"/>
              <a:t>02.12.2022</a:t>
            </a:fld>
            <a:endParaRPr lang="cs-CZ"/>
          </a:p>
        </p:txBody>
      </p:sp>
      <p:sp>
        <p:nvSpPr>
          <p:cNvPr id="5" name="Zástupný symbol pro zápatí 4">
            <a:extLst>
              <a:ext uri="{FF2B5EF4-FFF2-40B4-BE49-F238E27FC236}">
                <a16:creationId xmlns:a16="http://schemas.microsoft.com/office/drawing/2014/main" id="{AB2F46CA-0431-49ED-B56F-0A4F1076A2D2}"/>
              </a:ext>
            </a:extLst>
          </p:cNvPr>
          <p:cNvSpPr>
            <a:spLocks noGrp="1"/>
          </p:cNvSpPr>
          <p:nvPr>
            <p:ph type="ftr" sz="quarter" idx="11"/>
          </p:nvPr>
        </p:nvSpPr>
        <p:spPr>
          <a:xfrm>
            <a:off x="4038600" y="6356350"/>
            <a:ext cx="4114800" cy="365125"/>
          </a:xfrm>
          <a:prstGeom prst="rect">
            <a:avLst/>
          </a:prstGeom>
        </p:spPr>
        <p:txBody>
          <a:bodyPr/>
          <a:lstStyle/>
          <a:p>
            <a:endParaRPr lang="cs-CZ"/>
          </a:p>
        </p:txBody>
      </p:sp>
      <p:sp>
        <p:nvSpPr>
          <p:cNvPr id="6" name="Zástupný symbol pro číslo snímku 5">
            <a:extLst>
              <a:ext uri="{FF2B5EF4-FFF2-40B4-BE49-F238E27FC236}">
                <a16:creationId xmlns:a16="http://schemas.microsoft.com/office/drawing/2014/main" id="{5A58A38B-B6A1-4DC3-9054-CA5FABC1F503}"/>
              </a:ext>
            </a:extLst>
          </p:cNvPr>
          <p:cNvSpPr>
            <a:spLocks noGrp="1"/>
          </p:cNvSpPr>
          <p:nvPr>
            <p:ph type="sldNum" sz="quarter" idx="12"/>
          </p:nvPr>
        </p:nvSpPr>
        <p:spPr>
          <a:xfrm>
            <a:off x="8610600" y="6356350"/>
            <a:ext cx="2743200" cy="365125"/>
          </a:xfrm>
          <a:prstGeom prst="rect">
            <a:avLst/>
          </a:prstGeom>
        </p:spPr>
        <p:txBody>
          <a:bodyPr/>
          <a:lstStyle/>
          <a:p>
            <a:fld id="{3540B10D-0F92-4291-B9D3-424E84A98670}" type="slidenum">
              <a:rPr lang="cs-CZ" smtClean="0"/>
              <a:t>‹#›</a:t>
            </a:fld>
            <a:endParaRPr lang="cs-CZ"/>
          </a:p>
        </p:txBody>
      </p:sp>
    </p:spTree>
    <p:extLst>
      <p:ext uri="{BB962C8B-B14F-4D97-AF65-F5344CB8AC3E}">
        <p14:creationId xmlns:p14="http://schemas.microsoft.com/office/powerpoint/2010/main" val="3114436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23E489-9EC8-46D6-A986-F73836008F5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78D45C7-01CE-44FC-B01A-4CFF55019F5E}"/>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9737FC5B-834C-44E9-889F-B1400F9751CA}"/>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0A4BBFA-4F4F-470E-908A-3D6C751B3E35}"/>
              </a:ext>
            </a:extLst>
          </p:cNvPr>
          <p:cNvSpPr>
            <a:spLocks noGrp="1"/>
          </p:cNvSpPr>
          <p:nvPr>
            <p:ph type="dt" sz="half" idx="10"/>
          </p:nvPr>
        </p:nvSpPr>
        <p:spPr>
          <a:xfrm>
            <a:off x="838200" y="6356350"/>
            <a:ext cx="2743200" cy="365125"/>
          </a:xfrm>
          <a:prstGeom prst="rect">
            <a:avLst/>
          </a:prstGeom>
        </p:spPr>
        <p:txBody>
          <a:bodyPr/>
          <a:lstStyle/>
          <a:p>
            <a:fld id="{49B3DACC-0863-4441-A1F9-5B916D9FA641}" type="datetime1">
              <a:rPr lang="cs-CZ" smtClean="0"/>
              <a:t>02.12.2022</a:t>
            </a:fld>
            <a:endParaRPr lang="cs-CZ"/>
          </a:p>
        </p:txBody>
      </p:sp>
      <p:sp>
        <p:nvSpPr>
          <p:cNvPr id="6" name="Zástupný symbol pro zápatí 5">
            <a:extLst>
              <a:ext uri="{FF2B5EF4-FFF2-40B4-BE49-F238E27FC236}">
                <a16:creationId xmlns:a16="http://schemas.microsoft.com/office/drawing/2014/main" id="{7F1D90DF-B1DE-47E7-A096-F417890129DD}"/>
              </a:ext>
            </a:extLst>
          </p:cNvPr>
          <p:cNvSpPr>
            <a:spLocks noGrp="1"/>
          </p:cNvSpPr>
          <p:nvPr>
            <p:ph type="ftr" sz="quarter" idx="11"/>
          </p:nvPr>
        </p:nvSpPr>
        <p:spPr>
          <a:xfrm>
            <a:off x="4038600" y="6356350"/>
            <a:ext cx="4114800" cy="365125"/>
          </a:xfrm>
          <a:prstGeom prst="rect">
            <a:avLst/>
          </a:prstGeom>
        </p:spPr>
        <p:txBody>
          <a:bodyPr/>
          <a:lstStyle/>
          <a:p>
            <a:endParaRPr lang="cs-CZ"/>
          </a:p>
        </p:txBody>
      </p:sp>
      <p:sp>
        <p:nvSpPr>
          <p:cNvPr id="7" name="Zástupný symbol pro číslo snímku 6">
            <a:extLst>
              <a:ext uri="{FF2B5EF4-FFF2-40B4-BE49-F238E27FC236}">
                <a16:creationId xmlns:a16="http://schemas.microsoft.com/office/drawing/2014/main" id="{7B5D9A40-0AC8-492A-8694-624514973F8D}"/>
              </a:ext>
            </a:extLst>
          </p:cNvPr>
          <p:cNvSpPr>
            <a:spLocks noGrp="1"/>
          </p:cNvSpPr>
          <p:nvPr>
            <p:ph type="sldNum" sz="quarter" idx="12"/>
          </p:nvPr>
        </p:nvSpPr>
        <p:spPr>
          <a:xfrm>
            <a:off x="8610600" y="6356350"/>
            <a:ext cx="2743200" cy="365125"/>
          </a:xfrm>
          <a:prstGeom prst="rect">
            <a:avLst/>
          </a:prstGeom>
        </p:spPr>
        <p:txBody>
          <a:bodyPr/>
          <a:lstStyle/>
          <a:p>
            <a:fld id="{3540B10D-0F92-4291-B9D3-424E84A98670}" type="slidenum">
              <a:rPr lang="cs-CZ" smtClean="0"/>
              <a:t>‹#›</a:t>
            </a:fld>
            <a:endParaRPr lang="cs-CZ"/>
          </a:p>
        </p:txBody>
      </p:sp>
    </p:spTree>
    <p:extLst>
      <p:ext uri="{BB962C8B-B14F-4D97-AF65-F5344CB8AC3E}">
        <p14:creationId xmlns:p14="http://schemas.microsoft.com/office/powerpoint/2010/main" val="2764816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8CD258-EC9A-4311-8F69-BA82A4BF85C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5E3E81E2-445F-4BE7-A518-2234497781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50D23101-1056-42B1-8E50-8E01EEA96979}"/>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639751B9-3408-4282-A99B-52B3E81999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3D08FD2A-6F68-49F3-9E51-A30704D0239C}"/>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BB629B48-BE57-41E7-AEE2-2B1F4FF240A1}"/>
              </a:ext>
            </a:extLst>
          </p:cNvPr>
          <p:cNvSpPr>
            <a:spLocks noGrp="1"/>
          </p:cNvSpPr>
          <p:nvPr>
            <p:ph type="dt" sz="half" idx="10"/>
          </p:nvPr>
        </p:nvSpPr>
        <p:spPr>
          <a:xfrm>
            <a:off x="838200" y="6356350"/>
            <a:ext cx="2743200" cy="365125"/>
          </a:xfrm>
          <a:prstGeom prst="rect">
            <a:avLst/>
          </a:prstGeom>
        </p:spPr>
        <p:txBody>
          <a:bodyPr/>
          <a:lstStyle/>
          <a:p>
            <a:fld id="{7F92C7CF-CBDF-4F39-9FA4-1FB1221FEF46}" type="datetime1">
              <a:rPr lang="cs-CZ" smtClean="0"/>
              <a:t>02.12.2022</a:t>
            </a:fld>
            <a:endParaRPr lang="cs-CZ"/>
          </a:p>
        </p:txBody>
      </p:sp>
      <p:sp>
        <p:nvSpPr>
          <p:cNvPr id="8" name="Zástupný symbol pro zápatí 7">
            <a:extLst>
              <a:ext uri="{FF2B5EF4-FFF2-40B4-BE49-F238E27FC236}">
                <a16:creationId xmlns:a16="http://schemas.microsoft.com/office/drawing/2014/main" id="{6B3FA55F-3A92-4FBF-BD50-24AA892C6FE1}"/>
              </a:ext>
            </a:extLst>
          </p:cNvPr>
          <p:cNvSpPr>
            <a:spLocks noGrp="1"/>
          </p:cNvSpPr>
          <p:nvPr>
            <p:ph type="ftr" sz="quarter" idx="11"/>
          </p:nvPr>
        </p:nvSpPr>
        <p:spPr>
          <a:xfrm>
            <a:off x="4038600" y="6356350"/>
            <a:ext cx="4114800" cy="365125"/>
          </a:xfrm>
          <a:prstGeom prst="rect">
            <a:avLst/>
          </a:prstGeom>
        </p:spPr>
        <p:txBody>
          <a:bodyPr/>
          <a:lstStyle/>
          <a:p>
            <a:endParaRPr lang="cs-CZ"/>
          </a:p>
        </p:txBody>
      </p:sp>
      <p:sp>
        <p:nvSpPr>
          <p:cNvPr id="9" name="Zástupný symbol pro číslo snímku 8">
            <a:extLst>
              <a:ext uri="{FF2B5EF4-FFF2-40B4-BE49-F238E27FC236}">
                <a16:creationId xmlns:a16="http://schemas.microsoft.com/office/drawing/2014/main" id="{4C16F51C-CF93-4B84-AE8A-462DB4AD0B6E}"/>
              </a:ext>
            </a:extLst>
          </p:cNvPr>
          <p:cNvSpPr>
            <a:spLocks noGrp="1"/>
          </p:cNvSpPr>
          <p:nvPr>
            <p:ph type="sldNum" sz="quarter" idx="12"/>
          </p:nvPr>
        </p:nvSpPr>
        <p:spPr>
          <a:xfrm>
            <a:off x="8610600" y="6356350"/>
            <a:ext cx="2743200" cy="365125"/>
          </a:xfrm>
          <a:prstGeom prst="rect">
            <a:avLst/>
          </a:prstGeom>
        </p:spPr>
        <p:txBody>
          <a:bodyPr/>
          <a:lstStyle/>
          <a:p>
            <a:fld id="{3540B10D-0F92-4291-B9D3-424E84A98670}" type="slidenum">
              <a:rPr lang="cs-CZ" smtClean="0"/>
              <a:t>‹#›</a:t>
            </a:fld>
            <a:endParaRPr lang="cs-CZ"/>
          </a:p>
        </p:txBody>
      </p:sp>
    </p:spTree>
    <p:extLst>
      <p:ext uri="{BB962C8B-B14F-4D97-AF65-F5344CB8AC3E}">
        <p14:creationId xmlns:p14="http://schemas.microsoft.com/office/powerpoint/2010/main" val="2726324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522647-D719-49CA-934D-16F60B8F6D7E}"/>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38FB81B3-1785-4FA2-98FA-89D653D3F7B0}"/>
              </a:ext>
            </a:extLst>
          </p:cNvPr>
          <p:cNvSpPr>
            <a:spLocks noGrp="1"/>
          </p:cNvSpPr>
          <p:nvPr>
            <p:ph type="dt" sz="half" idx="10"/>
          </p:nvPr>
        </p:nvSpPr>
        <p:spPr>
          <a:xfrm>
            <a:off x="838200" y="6356350"/>
            <a:ext cx="2743200" cy="365125"/>
          </a:xfrm>
          <a:prstGeom prst="rect">
            <a:avLst/>
          </a:prstGeom>
        </p:spPr>
        <p:txBody>
          <a:bodyPr/>
          <a:lstStyle/>
          <a:p>
            <a:fld id="{09A8D3DC-B732-4AB1-A392-DD14680AA144}" type="datetime1">
              <a:rPr lang="cs-CZ" smtClean="0"/>
              <a:t>02.12.2022</a:t>
            </a:fld>
            <a:endParaRPr lang="cs-CZ"/>
          </a:p>
        </p:txBody>
      </p:sp>
      <p:sp>
        <p:nvSpPr>
          <p:cNvPr id="4" name="Zástupný symbol pro zápatí 3">
            <a:extLst>
              <a:ext uri="{FF2B5EF4-FFF2-40B4-BE49-F238E27FC236}">
                <a16:creationId xmlns:a16="http://schemas.microsoft.com/office/drawing/2014/main" id="{C1DD62DA-8540-49A9-9A48-CA8E12A0F0CC}"/>
              </a:ext>
            </a:extLst>
          </p:cNvPr>
          <p:cNvSpPr>
            <a:spLocks noGrp="1"/>
          </p:cNvSpPr>
          <p:nvPr>
            <p:ph type="ftr" sz="quarter" idx="11"/>
          </p:nvPr>
        </p:nvSpPr>
        <p:spPr>
          <a:xfrm>
            <a:off x="4038600" y="6356350"/>
            <a:ext cx="4114800" cy="365125"/>
          </a:xfrm>
          <a:prstGeom prst="rect">
            <a:avLst/>
          </a:prstGeom>
        </p:spPr>
        <p:txBody>
          <a:bodyPr/>
          <a:lstStyle/>
          <a:p>
            <a:endParaRPr lang="cs-CZ"/>
          </a:p>
        </p:txBody>
      </p:sp>
      <p:sp>
        <p:nvSpPr>
          <p:cNvPr id="5" name="Zástupný symbol pro číslo snímku 4">
            <a:extLst>
              <a:ext uri="{FF2B5EF4-FFF2-40B4-BE49-F238E27FC236}">
                <a16:creationId xmlns:a16="http://schemas.microsoft.com/office/drawing/2014/main" id="{6221A3B9-3DD3-4EC6-9E8B-11E4D76516A8}"/>
              </a:ext>
            </a:extLst>
          </p:cNvPr>
          <p:cNvSpPr>
            <a:spLocks noGrp="1"/>
          </p:cNvSpPr>
          <p:nvPr>
            <p:ph type="sldNum" sz="quarter" idx="12"/>
          </p:nvPr>
        </p:nvSpPr>
        <p:spPr>
          <a:xfrm>
            <a:off x="8610600" y="6356350"/>
            <a:ext cx="2743200" cy="365125"/>
          </a:xfrm>
          <a:prstGeom prst="rect">
            <a:avLst/>
          </a:prstGeom>
        </p:spPr>
        <p:txBody>
          <a:bodyPr/>
          <a:lstStyle/>
          <a:p>
            <a:fld id="{3540B10D-0F92-4291-B9D3-424E84A98670}" type="slidenum">
              <a:rPr lang="cs-CZ" smtClean="0"/>
              <a:t>‹#›</a:t>
            </a:fld>
            <a:endParaRPr lang="cs-CZ"/>
          </a:p>
        </p:txBody>
      </p:sp>
    </p:spTree>
    <p:extLst>
      <p:ext uri="{BB962C8B-B14F-4D97-AF65-F5344CB8AC3E}">
        <p14:creationId xmlns:p14="http://schemas.microsoft.com/office/powerpoint/2010/main" val="2648249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DF649E4B-7215-4B6A-8AB2-A9CF5C3E0859}"/>
              </a:ext>
            </a:extLst>
          </p:cNvPr>
          <p:cNvSpPr>
            <a:spLocks noGrp="1"/>
          </p:cNvSpPr>
          <p:nvPr>
            <p:ph type="dt" sz="half" idx="10"/>
          </p:nvPr>
        </p:nvSpPr>
        <p:spPr>
          <a:xfrm>
            <a:off x="838200" y="6356350"/>
            <a:ext cx="2743200" cy="365125"/>
          </a:xfrm>
          <a:prstGeom prst="rect">
            <a:avLst/>
          </a:prstGeom>
        </p:spPr>
        <p:txBody>
          <a:bodyPr/>
          <a:lstStyle/>
          <a:p>
            <a:fld id="{C56AA642-D242-4F50-A22B-06550A53BA37}" type="datetime1">
              <a:rPr lang="cs-CZ" smtClean="0"/>
              <a:t>02.12.2022</a:t>
            </a:fld>
            <a:endParaRPr lang="cs-CZ"/>
          </a:p>
        </p:txBody>
      </p:sp>
      <p:sp>
        <p:nvSpPr>
          <p:cNvPr id="3" name="Zástupný symbol pro zápatí 2">
            <a:extLst>
              <a:ext uri="{FF2B5EF4-FFF2-40B4-BE49-F238E27FC236}">
                <a16:creationId xmlns:a16="http://schemas.microsoft.com/office/drawing/2014/main" id="{F5F40164-AAD1-4E2A-9F02-9183404AAA76}"/>
              </a:ext>
            </a:extLst>
          </p:cNvPr>
          <p:cNvSpPr>
            <a:spLocks noGrp="1"/>
          </p:cNvSpPr>
          <p:nvPr>
            <p:ph type="ftr" sz="quarter" idx="11"/>
          </p:nvPr>
        </p:nvSpPr>
        <p:spPr>
          <a:xfrm>
            <a:off x="4038600" y="6356350"/>
            <a:ext cx="4114800" cy="365125"/>
          </a:xfrm>
          <a:prstGeom prst="rect">
            <a:avLst/>
          </a:prstGeom>
        </p:spPr>
        <p:txBody>
          <a:bodyPr/>
          <a:lstStyle/>
          <a:p>
            <a:endParaRPr lang="cs-CZ"/>
          </a:p>
        </p:txBody>
      </p:sp>
      <p:sp>
        <p:nvSpPr>
          <p:cNvPr id="4" name="Zástupný symbol pro číslo snímku 3">
            <a:extLst>
              <a:ext uri="{FF2B5EF4-FFF2-40B4-BE49-F238E27FC236}">
                <a16:creationId xmlns:a16="http://schemas.microsoft.com/office/drawing/2014/main" id="{8D64D067-C5C4-45DE-8F36-68E43DE833A2}"/>
              </a:ext>
            </a:extLst>
          </p:cNvPr>
          <p:cNvSpPr>
            <a:spLocks noGrp="1"/>
          </p:cNvSpPr>
          <p:nvPr>
            <p:ph type="sldNum" sz="quarter" idx="12"/>
          </p:nvPr>
        </p:nvSpPr>
        <p:spPr>
          <a:xfrm>
            <a:off x="8610600" y="6356350"/>
            <a:ext cx="2743200" cy="365125"/>
          </a:xfrm>
          <a:prstGeom prst="rect">
            <a:avLst/>
          </a:prstGeom>
        </p:spPr>
        <p:txBody>
          <a:bodyPr/>
          <a:lstStyle/>
          <a:p>
            <a:fld id="{3540B10D-0F92-4291-B9D3-424E84A98670}" type="slidenum">
              <a:rPr lang="cs-CZ" smtClean="0"/>
              <a:t>‹#›</a:t>
            </a:fld>
            <a:endParaRPr lang="cs-CZ"/>
          </a:p>
        </p:txBody>
      </p:sp>
    </p:spTree>
    <p:extLst>
      <p:ext uri="{BB962C8B-B14F-4D97-AF65-F5344CB8AC3E}">
        <p14:creationId xmlns:p14="http://schemas.microsoft.com/office/powerpoint/2010/main" val="2427798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E8D215-7108-4F68-AFA5-ACF19189A6D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1B2D722B-DC89-4041-9531-BD99A18664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EBD99696-1786-4C4C-9D9A-57CA817FF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26C83E0-A57A-4857-B99A-456742B51947}"/>
              </a:ext>
            </a:extLst>
          </p:cNvPr>
          <p:cNvSpPr>
            <a:spLocks noGrp="1"/>
          </p:cNvSpPr>
          <p:nvPr>
            <p:ph type="dt" sz="half" idx="10"/>
          </p:nvPr>
        </p:nvSpPr>
        <p:spPr>
          <a:xfrm>
            <a:off x="838200" y="6356350"/>
            <a:ext cx="2743200" cy="365125"/>
          </a:xfrm>
          <a:prstGeom prst="rect">
            <a:avLst/>
          </a:prstGeom>
        </p:spPr>
        <p:txBody>
          <a:bodyPr/>
          <a:lstStyle/>
          <a:p>
            <a:fld id="{AD18E504-C7CF-4E40-87EF-269AEB107865}" type="datetime1">
              <a:rPr lang="cs-CZ" smtClean="0"/>
              <a:t>02.12.2022</a:t>
            </a:fld>
            <a:endParaRPr lang="cs-CZ"/>
          </a:p>
        </p:txBody>
      </p:sp>
      <p:sp>
        <p:nvSpPr>
          <p:cNvPr id="6" name="Zástupný symbol pro zápatí 5">
            <a:extLst>
              <a:ext uri="{FF2B5EF4-FFF2-40B4-BE49-F238E27FC236}">
                <a16:creationId xmlns:a16="http://schemas.microsoft.com/office/drawing/2014/main" id="{1404C9BE-21C1-4DBE-AC60-208E785DD390}"/>
              </a:ext>
            </a:extLst>
          </p:cNvPr>
          <p:cNvSpPr>
            <a:spLocks noGrp="1"/>
          </p:cNvSpPr>
          <p:nvPr>
            <p:ph type="ftr" sz="quarter" idx="11"/>
          </p:nvPr>
        </p:nvSpPr>
        <p:spPr>
          <a:xfrm>
            <a:off x="4038600" y="6356350"/>
            <a:ext cx="4114800" cy="365125"/>
          </a:xfrm>
          <a:prstGeom prst="rect">
            <a:avLst/>
          </a:prstGeom>
        </p:spPr>
        <p:txBody>
          <a:bodyPr/>
          <a:lstStyle/>
          <a:p>
            <a:endParaRPr lang="cs-CZ"/>
          </a:p>
        </p:txBody>
      </p:sp>
      <p:sp>
        <p:nvSpPr>
          <p:cNvPr id="7" name="Zástupný symbol pro číslo snímku 6">
            <a:extLst>
              <a:ext uri="{FF2B5EF4-FFF2-40B4-BE49-F238E27FC236}">
                <a16:creationId xmlns:a16="http://schemas.microsoft.com/office/drawing/2014/main" id="{345560FB-423C-414D-981B-7A8156684550}"/>
              </a:ext>
            </a:extLst>
          </p:cNvPr>
          <p:cNvSpPr>
            <a:spLocks noGrp="1"/>
          </p:cNvSpPr>
          <p:nvPr>
            <p:ph type="sldNum" sz="quarter" idx="12"/>
          </p:nvPr>
        </p:nvSpPr>
        <p:spPr>
          <a:xfrm>
            <a:off x="8610600" y="6356350"/>
            <a:ext cx="2743200" cy="365125"/>
          </a:xfrm>
          <a:prstGeom prst="rect">
            <a:avLst/>
          </a:prstGeom>
        </p:spPr>
        <p:txBody>
          <a:bodyPr/>
          <a:lstStyle/>
          <a:p>
            <a:fld id="{3540B10D-0F92-4291-B9D3-424E84A98670}" type="slidenum">
              <a:rPr lang="cs-CZ" smtClean="0"/>
              <a:t>‹#›</a:t>
            </a:fld>
            <a:endParaRPr lang="cs-CZ"/>
          </a:p>
        </p:txBody>
      </p:sp>
    </p:spTree>
    <p:extLst>
      <p:ext uri="{BB962C8B-B14F-4D97-AF65-F5344CB8AC3E}">
        <p14:creationId xmlns:p14="http://schemas.microsoft.com/office/powerpoint/2010/main" val="173605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95B1D3-C360-433D-9247-0C1EFFDDE33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D05FFF1F-0939-454D-AC05-0ACE8E786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1B521175-BC4F-4031-88C8-9ACCD3401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98D07FF-F425-4C54-8D7D-0F5D30EF5DA5}"/>
              </a:ext>
            </a:extLst>
          </p:cNvPr>
          <p:cNvSpPr>
            <a:spLocks noGrp="1"/>
          </p:cNvSpPr>
          <p:nvPr>
            <p:ph type="dt" sz="half" idx="10"/>
          </p:nvPr>
        </p:nvSpPr>
        <p:spPr>
          <a:xfrm>
            <a:off x="838200" y="6356350"/>
            <a:ext cx="2743200" cy="365125"/>
          </a:xfrm>
          <a:prstGeom prst="rect">
            <a:avLst/>
          </a:prstGeom>
        </p:spPr>
        <p:txBody>
          <a:bodyPr/>
          <a:lstStyle/>
          <a:p>
            <a:fld id="{800198D0-0285-4BA8-82CB-67957ADCCCFD}" type="datetime1">
              <a:rPr lang="cs-CZ" smtClean="0"/>
              <a:t>02.12.2022</a:t>
            </a:fld>
            <a:endParaRPr lang="cs-CZ"/>
          </a:p>
        </p:txBody>
      </p:sp>
      <p:sp>
        <p:nvSpPr>
          <p:cNvPr id="6" name="Zástupný symbol pro zápatí 5">
            <a:extLst>
              <a:ext uri="{FF2B5EF4-FFF2-40B4-BE49-F238E27FC236}">
                <a16:creationId xmlns:a16="http://schemas.microsoft.com/office/drawing/2014/main" id="{595F7DD7-735E-4888-981F-06D65BA7A9B4}"/>
              </a:ext>
            </a:extLst>
          </p:cNvPr>
          <p:cNvSpPr>
            <a:spLocks noGrp="1"/>
          </p:cNvSpPr>
          <p:nvPr>
            <p:ph type="ftr" sz="quarter" idx="11"/>
          </p:nvPr>
        </p:nvSpPr>
        <p:spPr>
          <a:xfrm>
            <a:off x="4038600" y="6356350"/>
            <a:ext cx="4114800" cy="365125"/>
          </a:xfrm>
          <a:prstGeom prst="rect">
            <a:avLst/>
          </a:prstGeom>
        </p:spPr>
        <p:txBody>
          <a:bodyPr/>
          <a:lstStyle/>
          <a:p>
            <a:endParaRPr lang="cs-CZ"/>
          </a:p>
        </p:txBody>
      </p:sp>
      <p:sp>
        <p:nvSpPr>
          <p:cNvPr id="7" name="Zástupný symbol pro číslo snímku 6">
            <a:extLst>
              <a:ext uri="{FF2B5EF4-FFF2-40B4-BE49-F238E27FC236}">
                <a16:creationId xmlns:a16="http://schemas.microsoft.com/office/drawing/2014/main" id="{C9B75B5B-6A8D-4CA5-8344-37C701695E2A}"/>
              </a:ext>
            </a:extLst>
          </p:cNvPr>
          <p:cNvSpPr>
            <a:spLocks noGrp="1"/>
          </p:cNvSpPr>
          <p:nvPr>
            <p:ph type="sldNum" sz="quarter" idx="12"/>
          </p:nvPr>
        </p:nvSpPr>
        <p:spPr>
          <a:xfrm>
            <a:off x="8610600" y="6356350"/>
            <a:ext cx="2743200" cy="365125"/>
          </a:xfrm>
          <a:prstGeom prst="rect">
            <a:avLst/>
          </a:prstGeom>
        </p:spPr>
        <p:txBody>
          <a:bodyPr/>
          <a:lstStyle/>
          <a:p>
            <a:fld id="{3540B10D-0F92-4291-B9D3-424E84A98670}" type="slidenum">
              <a:rPr lang="cs-CZ" smtClean="0"/>
              <a:t>‹#›</a:t>
            </a:fld>
            <a:endParaRPr lang="cs-CZ"/>
          </a:p>
        </p:txBody>
      </p:sp>
    </p:spTree>
    <p:extLst>
      <p:ext uri="{BB962C8B-B14F-4D97-AF65-F5344CB8AC3E}">
        <p14:creationId xmlns:p14="http://schemas.microsoft.com/office/powerpoint/2010/main" val="3575405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023BDBB-AF74-419D-98FA-BCF661460C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dirty="0"/>
              <a:t>Kliknutím lze upravit styl.</a:t>
            </a:r>
          </a:p>
        </p:txBody>
      </p:sp>
      <p:sp>
        <p:nvSpPr>
          <p:cNvPr id="3" name="Zástupný text 2">
            <a:extLst>
              <a:ext uri="{FF2B5EF4-FFF2-40B4-BE49-F238E27FC236}">
                <a16:creationId xmlns:a16="http://schemas.microsoft.com/office/drawing/2014/main" id="{AC712042-2446-4F13-A9DF-C818616F05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číslo snímku 5">
            <a:extLst>
              <a:ext uri="{FF2B5EF4-FFF2-40B4-BE49-F238E27FC236}">
                <a16:creationId xmlns:a16="http://schemas.microsoft.com/office/drawing/2014/main" id="{11FAA7DC-1E56-46C1-893D-647005E920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0B10D-0F92-4291-B9D3-424E84A98670}" type="slidenum">
              <a:rPr lang="cs-CZ" smtClean="0"/>
              <a:t>‹#›</a:t>
            </a:fld>
            <a:endParaRPr lang="cs-CZ"/>
          </a:p>
        </p:txBody>
      </p:sp>
    </p:spTree>
    <p:extLst>
      <p:ext uri="{BB962C8B-B14F-4D97-AF65-F5344CB8AC3E}">
        <p14:creationId xmlns:p14="http://schemas.microsoft.com/office/powerpoint/2010/main" val="2842318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Kepler 296" panose="02000000000000000000" pitchFamily="50" charset="-1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AB8B8498-A488-40AF-99EB-F622ED9AD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2F033D07-FE42-4E5C-A00A-FFE1D42C0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Nadpis 3">
            <a:extLst>
              <a:ext uri="{FF2B5EF4-FFF2-40B4-BE49-F238E27FC236}">
                <a16:creationId xmlns:a16="http://schemas.microsoft.com/office/drawing/2014/main" id="{EF1EB886-A948-4973-8D1F-A2BE75D94C0A}"/>
              </a:ext>
            </a:extLst>
          </p:cNvPr>
          <p:cNvSpPr>
            <a:spLocks noGrp="1"/>
          </p:cNvSpPr>
          <p:nvPr>
            <p:ph type="ctrTitle"/>
          </p:nvPr>
        </p:nvSpPr>
        <p:spPr>
          <a:xfrm>
            <a:off x="804671" y="877824"/>
            <a:ext cx="6220305" cy="3072384"/>
          </a:xfrm>
        </p:spPr>
        <p:txBody>
          <a:bodyPr anchor="b">
            <a:noAutofit/>
          </a:bodyPr>
          <a:lstStyle/>
          <a:p>
            <a:r>
              <a:rPr lang="en-US" sz="3200" dirty="0"/>
              <a:t>INCREASED FIRE RESISTANCE OF A STEEL BEAM USING ORIENTED STANDARD BOARD CLADDING</a:t>
            </a:r>
            <a:br>
              <a:rPr lang="cs-CZ" sz="3200" dirty="0"/>
            </a:br>
            <a:r>
              <a:rPr lang="en-US" sz="3200" dirty="0"/>
              <a:t> – A THERMAL ANALYSIS</a:t>
            </a:r>
          </a:p>
        </p:txBody>
      </p:sp>
      <p:sp>
        <p:nvSpPr>
          <p:cNvPr id="5" name="Podnadpis 4">
            <a:extLst>
              <a:ext uri="{FF2B5EF4-FFF2-40B4-BE49-F238E27FC236}">
                <a16:creationId xmlns:a16="http://schemas.microsoft.com/office/drawing/2014/main" id="{12BBFF9A-9161-435F-B451-36521197284D}"/>
              </a:ext>
            </a:extLst>
          </p:cNvPr>
          <p:cNvSpPr>
            <a:spLocks noGrp="1"/>
          </p:cNvSpPr>
          <p:nvPr>
            <p:ph type="subTitle" idx="1"/>
          </p:nvPr>
        </p:nvSpPr>
        <p:spPr>
          <a:xfrm>
            <a:off x="804672" y="4096512"/>
            <a:ext cx="4167376" cy="2514998"/>
          </a:xfrm>
        </p:spPr>
        <p:txBody>
          <a:bodyPr anchor="t">
            <a:noAutofit/>
          </a:bodyPr>
          <a:lstStyle/>
          <a:p>
            <a:r>
              <a:rPr lang="cs-CZ" sz="2800" b="1" dirty="0">
                <a:solidFill>
                  <a:srgbClr val="FF0000"/>
                </a:solidFill>
              </a:rPr>
              <a:t>Jakub Šejna</a:t>
            </a:r>
          </a:p>
        </p:txBody>
      </p:sp>
      <p:pic>
        <p:nvPicPr>
          <p:cNvPr id="8" name="Obrázek 7" descr="Obsah obrázku text&#10;&#10;Popis byl vytvořen automaticky">
            <a:extLst>
              <a:ext uri="{FF2B5EF4-FFF2-40B4-BE49-F238E27FC236}">
                <a16:creationId xmlns:a16="http://schemas.microsoft.com/office/drawing/2014/main" id="{C83F405C-E85B-4DF1-A2E2-BC0051F9C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9844" y="5252037"/>
            <a:ext cx="3444575" cy="1130716"/>
          </a:xfrm>
          <a:prstGeom prst="rect">
            <a:avLst/>
          </a:prstGeom>
        </p:spPr>
      </p:pic>
      <p:pic>
        <p:nvPicPr>
          <p:cNvPr id="9" name="Obrázek 8">
            <a:extLst>
              <a:ext uri="{FF2B5EF4-FFF2-40B4-BE49-F238E27FC236}">
                <a16:creationId xmlns:a16="http://schemas.microsoft.com/office/drawing/2014/main" id="{8BA71600-BE55-4657-9007-41234D3B3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2455" y="426426"/>
            <a:ext cx="2996466" cy="2996466"/>
          </a:xfrm>
          <a:prstGeom prst="rect">
            <a:avLst/>
          </a:prstGeom>
        </p:spPr>
      </p:pic>
      <p:sp>
        <p:nvSpPr>
          <p:cNvPr id="10" name="TextovéPole 9">
            <a:extLst>
              <a:ext uri="{FF2B5EF4-FFF2-40B4-BE49-F238E27FC236}">
                <a16:creationId xmlns:a16="http://schemas.microsoft.com/office/drawing/2014/main" id="{95D4C195-2F7D-46C7-80AD-8020E0B73632}"/>
              </a:ext>
            </a:extLst>
          </p:cNvPr>
          <p:cNvSpPr txBox="1"/>
          <p:nvPr/>
        </p:nvSpPr>
        <p:spPr>
          <a:xfrm>
            <a:off x="8809223" y="3291183"/>
            <a:ext cx="3444575" cy="369332"/>
          </a:xfrm>
          <a:prstGeom prst="rect">
            <a:avLst/>
          </a:prstGeom>
          <a:noFill/>
        </p:spPr>
        <p:txBody>
          <a:bodyPr wrap="square">
            <a:spAutoFit/>
          </a:bodyPr>
          <a:lstStyle/>
          <a:p>
            <a:r>
              <a:rPr lang="cs-CZ" sz="1800" b="1" dirty="0">
                <a:solidFill>
                  <a:schemeClr val="bg1"/>
                </a:solidFill>
              </a:rPr>
              <a:t>https://firesafetyengineering.net/</a:t>
            </a:r>
          </a:p>
        </p:txBody>
      </p:sp>
    </p:spTree>
    <p:extLst>
      <p:ext uri="{BB962C8B-B14F-4D97-AF65-F5344CB8AC3E}">
        <p14:creationId xmlns:p14="http://schemas.microsoft.com/office/powerpoint/2010/main" val="35654900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92CD5463-23E4-46CE-967D-ACCD91699116}"/>
              </a:ext>
            </a:extLst>
          </p:cNvPr>
          <p:cNvSpPr>
            <a:spLocks noGrp="1"/>
          </p:cNvSpPr>
          <p:nvPr>
            <p:ph type="sldNum" sz="quarter" idx="12"/>
          </p:nvPr>
        </p:nvSpPr>
        <p:spPr/>
        <p:txBody>
          <a:bodyPr/>
          <a:lstStyle/>
          <a:p>
            <a:fld id="{3540B10D-0F92-4291-B9D3-424E84A98670}" type="slidenum">
              <a:rPr lang="cs-CZ" smtClean="0"/>
              <a:t>10</a:t>
            </a:fld>
            <a:endParaRPr lang="cs-CZ"/>
          </a:p>
        </p:txBody>
      </p:sp>
      <p:pic>
        <p:nvPicPr>
          <p:cNvPr id="1026" name="Picture 2">
            <a:extLst>
              <a:ext uri="{FF2B5EF4-FFF2-40B4-BE49-F238E27FC236}">
                <a16:creationId xmlns:a16="http://schemas.microsoft.com/office/drawing/2014/main" id="{7D058267-4B15-4A0F-A4C7-7D8E15122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94830" cy="34597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0D466D3-FE89-40BC-9ADA-6144741DF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4830" y="174"/>
            <a:ext cx="1636903" cy="3459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125CCF1-C8F7-4B67-9154-5D6411EDE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1733" y="0"/>
            <a:ext cx="2594700" cy="3459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61C5FE7-101B-4E43-8695-761F370C87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433" y="0"/>
            <a:ext cx="2594700" cy="3459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EAC75A2-A497-4DA6-B4E2-BA40FBB895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1132" y="-174"/>
            <a:ext cx="2770867" cy="3459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2B1FD88-FA87-45FD-AC5F-14474F6957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59600"/>
            <a:ext cx="4611198" cy="3459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E07637D-DF37-45EA-87BD-D4259A12D0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0358" y="3459426"/>
            <a:ext cx="2594700" cy="34596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413C773-31BA-46C7-B63A-1BC1DD7A63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85058" y="3459426"/>
            <a:ext cx="2594700" cy="34596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C7086A5A-6759-4359-ACFD-D1BFF585BC1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2467"/>
          <a:stretch/>
        </p:blipFill>
        <p:spPr bwMode="auto">
          <a:xfrm>
            <a:off x="8123784" y="3459426"/>
            <a:ext cx="4040548" cy="34596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Přímá spojnice 5">
            <a:extLst>
              <a:ext uri="{FF2B5EF4-FFF2-40B4-BE49-F238E27FC236}">
                <a16:creationId xmlns:a16="http://schemas.microsoft.com/office/drawing/2014/main" id="{C3B63682-6898-49E3-9404-E0244FFD2E66}"/>
              </a:ext>
            </a:extLst>
          </p:cNvPr>
          <p:cNvCxnSpPr/>
          <p:nvPr/>
        </p:nvCxnSpPr>
        <p:spPr>
          <a:xfrm>
            <a:off x="0" y="3459426"/>
            <a:ext cx="1216433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31686380-3BD1-4648-8090-979AD3345CC9}"/>
              </a:ext>
            </a:extLst>
          </p:cNvPr>
          <p:cNvCxnSpPr/>
          <p:nvPr/>
        </p:nvCxnSpPr>
        <p:spPr>
          <a:xfrm flipV="1">
            <a:off x="2594830" y="-174"/>
            <a:ext cx="0" cy="345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Přímá spojnice 17">
            <a:extLst>
              <a:ext uri="{FF2B5EF4-FFF2-40B4-BE49-F238E27FC236}">
                <a16:creationId xmlns:a16="http://schemas.microsoft.com/office/drawing/2014/main" id="{97D0CA17-523C-4816-8F62-19CC5BE74A13}"/>
              </a:ext>
            </a:extLst>
          </p:cNvPr>
          <p:cNvCxnSpPr/>
          <p:nvPr/>
        </p:nvCxnSpPr>
        <p:spPr>
          <a:xfrm flipV="1">
            <a:off x="4235763" y="-174"/>
            <a:ext cx="0" cy="345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Přímá spojnice 18">
            <a:extLst>
              <a:ext uri="{FF2B5EF4-FFF2-40B4-BE49-F238E27FC236}">
                <a16:creationId xmlns:a16="http://schemas.microsoft.com/office/drawing/2014/main" id="{4347FAE0-F697-4CFA-99AA-DA6BF0F93E39}"/>
              </a:ext>
            </a:extLst>
          </p:cNvPr>
          <p:cNvCxnSpPr/>
          <p:nvPr/>
        </p:nvCxnSpPr>
        <p:spPr>
          <a:xfrm flipV="1">
            <a:off x="6826433" y="0"/>
            <a:ext cx="0" cy="345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Přímá spojnice 19">
            <a:extLst>
              <a:ext uri="{FF2B5EF4-FFF2-40B4-BE49-F238E27FC236}">
                <a16:creationId xmlns:a16="http://schemas.microsoft.com/office/drawing/2014/main" id="{D9F79A84-7E9B-4A95-8D94-0E324AA40EFB}"/>
              </a:ext>
            </a:extLst>
          </p:cNvPr>
          <p:cNvCxnSpPr/>
          <p:nvPr/>
        </p:nvCxnSpPr>
        <p:spPr>
          <a:xfrm flipV="1">
            <a:off x="9417103" y="174"/>
            <a:ext cx="0" cy="345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Přímá spojnice 20">
            <a:extLst>
              <a:ext uri="{FF2B5EF4-FFF2-40B4-BE49-F238E27FC236}">
                <a16:creationId xmlns:a16="http://schemas.microsoft.com/office/drawing/2014/main" id="{615C1107-385E-4B33-8B13-F755B2C64C23}"/>
              </a:ext>
            </a:extLst>
          </p:cNvPr>
          <p:cNvCxnSpPr/>
          <p:nvPr/>
        </p:nvCxnSpPr>
        <p:spPr>
          <a:xfrm flipV="1">
            <a:off x="5688813" y="3459426"/>
            <a:ext cx="0" cy="345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Přímá spojnice 21">
            <a:extLst>
              <a:ext uri="{FF2B5EF4-FFF2-40B4-BE49-F238E27FC236}">
                <a16:creationId xmlns:a16="http://schemas.microsoft.com/office/drawing/2014/main" id="{31430E5B-B451-4ED8-B6C2-C2A05216BC92}"/>
              </a:ext>
            </a:extLst>
          </p:cNvPr>
          <p:cNvCxnSpPr/>
          <p:nvPr/>
        </p:nvCxnSpPr>
        <p:spPr>
          <a:xfrm flipV="1">
            <a:off x="8123783" y="3459426"/>
            <a:ext cx="0" cy="345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6FF0B5B4-F7BD-454B-B52A-158AEC1A9AD3}"/>
              </a:ext>
            </a:extLst>
          </p:cNvPr>
          <p:cNvSpPr txBox="1"/>
          <p:nvPr/>
        </p:nvSpPr>
        <p:spPr>
          <a:xfrm>
            <a:off x="2594961" y="128372"/>
            <a:ext cx="572494" cy="646331"/>
          </a:xfrm>
          <a:prstGeom prst="rect">
            <a:avLst/>
          </a:prstGeom>
          <a:noFill/>
        </p:spPr>
        <p:txBody>
          <a:bodyPr wrap="square" rtlCol="0">
            <a:spAutoFit/>
          </a:bodyPr>
          <a:lstStyle/>
          <a:p>
            <a:r>
              <a:rPr lang="cs-CZ" sz="3600" b="1" dirty="0">
                <a:solidFill>
                  <a:srgbClr val="FFFF00"/>
                </a:solidFill>
                <a:latin typeface="Technika" panose="00000500000000000000" pitchFamily="50" charset="-18"/>
              </a:rPr>
              <a:t>2</a:t>
            </a:r>
          </a:p>
        </p:txBody>
      </p:sp>
      <p:sp>
        <p:nvSpPr>
          <p:cNvPr id="24" name="TextovéPole 23">
            <a:extLst>
              <a:ext uri="{FF2B5EF4-FFF2-40B4-BE49-F238E27FC236}">
                <a16:creationId xmlns:a16="http://schemas.microsoft.com/office/drawing/2014/main" id="{42697780-F160-4516-A847-F25BA48C1480}"/>
              </a:ext>
            </a:extLst>
          </p:cNvPr>
          <p:cNvSpPr txBox="1"/>
          <p:nvPr/>
        </p:nvSpPr>
        <p:spPr>
          <a:xfrm>
            <a:off x="156561" y="128373"/>
            <a:ext cx="572494" cy="646331"/>
          </a:xfrm>
          <a:prstGeom prst="rect">
            <a:avLst/>
          </a:prstGeom>
          <a:noFill/>
        </p:spPr>
        <p:txBody>
          <a:bodyPr wrap="square" rtlCol="0">
            <a:spAutoFit/>
          </a:bodyPr>
          <a:lstStyle/>
          <a:p>
            <a:r>
              <a:rPr lang="cs-CZ" sz="3600" b="1" dirty="0">
                <a:solidFill>
                  <a:srgbClr val="FFFF00"/>
                </a:solidFill>
                <a:latin typeface="Technika" panose="00000500000000000000" pitchFamily="50" charset="-18"/>
              </a:rPr>
              <a:t>1</a:t>
            </a:r>
          </a:p>
        </p:txBody>
      </p:sp>
      <p:sp>
        <p:nvSpPr>
          <p:cNvPr id="25" name="TextovéPole 24">
            <a:extLst>
              <a:ext uri="{FF2B5EF4-FFF2-40B4-BE49-F238E27FC236}">
                <a16:creationId xmlns:a16="http://schemas.microsoft.com/office/drawing/2014/main" id="{71F1841B-FFAA-476B-B151-EC5CB934EC57}"/>
              </a:ext>
            </a:extLst>
          </p:cNvPr>
          <p:cNvSpPr txBox="1"/>
          <p:nvPr/>
        </p:nvSpPr>
        <p:spPr>
          <a:xfrm>
            <a:off x="4342592" y="128371"/>
            <a:ext cx="572494" cy="646331"/>
          </a:xfrm>
          <a:prstGeom prst="rect">
            <a:avLst/>
          </a:prstGeom>
          <a:noFill/>
        </p:spPr>
        <p:txBody>
          <a:bodyPr wrap="square" rtlCol="0">
            <a:spAutoFit/>
          </a:bodyPr>
          <a:lstStyle/>
          <a:p>
            <a:r>
              <a:rPr lang="cs-CZ" sz="3600" b="1" dirty="0">
                <a:solidFill>
                  <a:srgbClr val="FFFF00"/>
                </a:solidFill>
                <a:latin typeface="Technika" panose="00000500000000000000" pitchFamily="50" charset="-18"/>
              </a:rPr>
              <a:t>3</a:t>
            </a:r>
          </a:p>
        </p:txBody>
      </p:sp>
      <p:sp>
        <p:nvSpPr>
          <p:cNvPr id="26" name="TextovéPole 25">
            <a:extLst>
              <a:ext uri="{FF2B5EF4-FFF2-40B4-BE49-F238E27FC236}">
                <a16:creationId xmlns:a16="http://schemas.microsoft.com/office/drawing/2014/main" id="{7AF8D63D-22E5-48D2-BA35-4CF50BA3660E}"/>
              </a:ext>
            </a:extLst>
          </p:cNvPr>
          <p:cNvSpPr txBox="1"/>
          <p:nvPr/>
        </p:nvSpPr>
        <p:spPr>
          <a:xfrm>
            <a:off x="6926782" y="190656"/>
            <a:ext cx="572494" cy="646331"/>
          </a:xfrm>
          <a:prstGeom prst="rect">
            <a:avLst/>
          </a:prstGeom>
          <a:noFill/>
        </p:spPr>
        <p:txBody>
          <a:bodyPr wrap="square" rtlCol="0">
            <a:spAutoFit/>
          </a:bodyPr>
          <a:lstStyle/>
          <a:p>
            <a:r>
              <a:rPr lang="cs-CZ" sz="3600" b="1" dirty="0">
                <a:solidFill>
                  <a:srgbClr val="FFFF00"/>
                </a:solidFill>
                <a:latin typeface="Technika" panose="00000500000000000000" pitchFamily="50" charset="-18"/>
              </a:rPr>
              <a:t>4</a:t>
            </a:r>
          </a:p>
        </p:txBody>
      </p:sp>
      <p:sp>
        <p:nvSpPr>
          <p:cNvPr id="27" name="TextovéPole 26">
            <a:extLst>
              <a:ext uri="{FF2B5EF4-FFF2-40B4-BE49-F238E27FC236}">
                <a16:creationId xmlns:a16="http://schemas.microsoft.com/office/drawing/2014/main" id="{D27B9364-617B-4CE1-BB2D-5FB1FE1AB44B}"/>
              </a:ext>
            </a:extLst>
          </p:cNvPr>
          <p:cNvSpPr txBox="1"/>
          <p:nvPr/>
        </p:nvSpPr>
        <p:spPr>
          <a:xfrm>
            <a:off x="9517451" y="190656"/>
            <a:ext cx="572494" cy="646331"/>
          </a:xfrm>
          <a:prstGeom prst="rect">
            <a:avLst/>
          </a:prstGeom>
          <a:noFill/>
        </p:spPr>
        <p:txBody>
          <a:bodyPr wrap="square" rtlCol="0">
            <a:spAutoFit/>
          </a:bodyPr>
          <a:lstStyle/>
          <a:p>
            <a:r>
              <a:rPr lang="cs-CZ" sz="3600" b="1" dirty="0">
                <a:solidFill>
                  <a:srgbClr val="FFFF00"/>
                </a:solidFill>
                <a:latin typeface="Technika" panose="00000500000000000000" pitchFamily="50" charset="-18"/>
              </a:rPr>
              <a:t>5</a:t>
            </a:r>
          </a:p>
        </p:txBody>
      </p:sp>
      <p:sp>
        <p:nvSpPr>
          <p:cNvPr id="28" name="TextovéPole 27">
            <a:extLst>
              <a:ext uri="{FF2B5EF4-FFF2-40B4-BE49-F238E27FC236}">
                <a16:creationId xmlns:a16="http://schemas.microsoft.com/office/drawing/2014/main" id="{6179DF3C-C88C-42F6-8EB6-CCDA172894E3}"/>
              </a:ext>
            </a:extLst>
          </p:cNvPr>
          <p:cNvSpPr txBox="1"/>
          <p:nvPr/>
        </p:nvSpPr>
        <p:spPr>
          <a:xfrm>
            <a:off x="82895" y="3620321"/>
            <a:ext cx="572494" cy="646331"/>
          </a:xfrm>
          <a:prstGeom prst="rect">
            <a:avLst/>
          </a:prstGeom>
          <a:noFill/>
        </p:spPr>
        <p:txBody>
          <a:bodyPr wrap="square" rtlCol="0">
            <a:spAutoFit/>
          </a:bodyPr>
          <a:lstStyle/>
          <a:p>
            <a:r>
              <a:rPr lang="cs-CZ" sz="3600" b="1" dirty="0">
                <a:solidFill>
                  <a:srgbClr val="FFFF00"/>
                </a:solidFill>
                <a:latin typeface="Technika" panose="00000500000000000000" pitchFamily="50" charset="-18"/>
              </a:rPr>
              <a:t>6</a:t>
            </a:r>
          </a:p>
        </p:txBody>
      </p:sp>
      <p:sp>
        <p:nvSpPr>
          <p:cNvPr id="29" name="TextovéPole 28">
            <a:extLst>
              <a:ext uri="{FF2B5EF4-FFF2-40B4-BE49-F238E27FC236}">
                <a16:creationId xmlns:a16="http://schemas.microsoft.com/office/drawing/2014/main" id="{5DADDD09-8454-4649-AC20-4ED16C123025}"/>
              </a:ext>
            </a:extLst>
          </p:cNvPr>
          <p:cNvSpPr txBox="1"/>
          <p:nvPr/>
        </p:nvSpPr>
        <p:spPr>
          <a:xfrm>
            <a:off x="5774245" y="3620320"/>
            <a:ext cx="572494" cy="646331"/>
          </a:xfrm>
          <a:prstGeom prst="rect">
            <a:avLst/>
          </a:prstGeom>
          <a:noFill/>
        </p:spPr>
        <p:txBody>
          <a:bodyPr wrap="square" rtlCol="0">
            <a:spAutoFit/>
          </a:bodyPr>
          <a:lstStyle/>
          <a:p>
            <a:r>
              <a:rPr lang="cs-CZ" sz="3600" b="1" dirty="0">
                <a:solidFill>
                  <a:srgbClr val="FFFF00"/>
                </a:solidFill>
                <a:latin typeface="Technika" panose="00000500000000000000" pitchFamily="50" charset="-18"/>
              </a:rPr>
              <a:t>7</a:t>
            </a:r>
          </a:p>
        </p:txBody>
      </p:sp>
      <p:sp>
        <p:nvSpPr>
          <p:cNvPr id="30" name="TextovéPole 29">
            <a:extLst>
              <a:ext uri="{FF2B5EF4-FFF2-40B4-BE49-F238E27FC236}">
                <a16:creationId xmlns:a16="http://schemas.microsoft.com/office/drawing/2014/main" id="{1686F8F7-DF3C-4633-A8C3-B686A175F37E}"/>
              </a:ext>
            </a:extLst>
          </p:cNvPr>
          <p:cNvSpPr txBox="1"/>
          <p:nvPr/>
        </p:nvSpPr>
        <p:spPr>
          <a:xfrm>
            <a:off x="8275936" y="3620320"/>
            <a:ext cx="572494" cy="646331"/>
          </a:xfrm>
          <a:prstGeom prst="rect">
            <a:avLst/>
          </a:prstGeom>
          <a:noFill/>
        </p:spPr>
        <p:txBody>
          <a:bodyPr wrap="square" rtlCol="0">
            <a:spAutoFit/>
          </a:bodyPr>
          <a:lstStyle/>
          <a:p>
            <a:r>
              <a:rPr lang="cs-CZ" sz="3600" b="1" dirty="0">
                <a:solidFill>
                  <a:srgbClr val="FFFF00"/>
                </a:solidFill>
                <a:latin typeface="Technika" panose="00000500000000000000" pitchFamily="50" charset="-18"/>
              </a:rPr>
              <a:t>8</a:t>
            </a:r>
          </a:p>
        </p:txBody>
      </p:sp>
    </p:spTree>
    <p:extLst>
      <p:ext uri="{BB962C8B-B14F-4D97-AF65-F5344CB8AC3E}">
        <p14:creationId xmlns:p14="http://schemas.microsoft.com/office/powerpoint/2010/main" val="3205719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3CAFA8D-60A9-430A-9F72-87D6B7033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23" y="54024"/>
            <a:ext cx="5114495" cy="3107122"/>
          </a:xfrm>
          <a:prstGeom prst="rect">
            <a:avLst/>
          </a:prstGeom>
        </p:spPr>
      </p:pic>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p:txBody>
          <a:bodyPr/>
          <a:lstStyle/>
          <a:p>
            <a:fld id="{3540B10D-0F92-4291-B9D3-424E84A98670}" type="slidenum">
              <a:rPr lang="cs-CZ" smtClean="0"/>
              <a:t>11</a:t>
            </a:fld>
            <a:endParaRPr lang="cs-CZ" dirty="0"/>
          </a:p>
        </p:txBody>
      </p:sp>
      <p:sp>
        <p:nvSpPr>
          <p:cNvPr id="23" name="Nadpis 3">
            <a:extLst>
              <a:ext uri="{FF2B5EF4-FFF2-40B4-BE49-F238E27FC236}">
                <a16:creationId xmlns:a16="http://schemas.microsoft.com/office/drawing/2014/main" id="{32C1561B-C636-405F-91E6-B1DECAE0970C}"/>
              </a:ext>
            </a:extLst>
          </p:cNvPr>
          <p:cNvSpPr txBox="1">
            <a:spLocks/>
          </p:cNvSpPr>
          <p:nvPr/>
        </p:nvSpPr>
        <p:spPr>
          <a:xfrm>
            <a:off x="1818693" y="2979842"/>
            <a:ext cx="7794000" cy="1087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Kepler 296" panose="02000000000000000000" pitchFamily="50" charset="-18"/>
                <a:ea typeface="+mj-ea"/>
                <a:cs typeface="+mj-cs"/>
              </a:defRPr>
            </a:lvl1pPr>
          </a:lstStyle>
          <a:p>
            <a:r>
              <a:rPr lang="cs-CZ" cap="all" dirty="0"/>
              <a:t>Experiment</a:t>
            </a:r>
          </a:p>
        </p:txBody>
      </p:sp>
      <p:sp>
        <p:nvSpPr>
          <p:cNvPr id="27" name="Zástupný obsah 4">
            <a:extLst>
              <a:ext uri="{FF2B5EF4-FFF2-40B4-BE49-F238E27FC236}">
                <a16:creationId xmlns:a16="http://schemas.microsoft.com/office/drawing/2014/main" id="{17FA1A58-063C-4427-92D0-A642862AE104}"/>
              </a:ext>
            </a:extLst>
          </p:cNvPr>
          <p:cNvSpPr>
            <a:spLocks noGrp="1"/>
          </p:cNvSpPr>
          <p:nvPr>
            <p:ph idx="1"/>
          </p:nvPr>
        </p:nvSpPr>
        <p:spPr>
          <a:xfrm>
            <a:off x="1818693" y="3534025"/>
            <a:ext cx="3212528" cy="765370"/>
          </a:xfrm>
        </p:spPr>
        <p:txBody>
          <a:bodyPr>
            <a:normAutofit/>
          </a:bodyPr>
          <a:lstStyle/>
          <a:p>
            <a:pPr marL="0" indent="0">
              <a:lnSpc>
                <a:spcPct val="150000"/>
              </a:lnSpc>
              <a:buNone/>
            </a:pPr>
            <a:r>
              <a:rPr lang="cs-CZ" sz="2400" b="1" dirty="0">
                <a:solidFill>
                  <a:srgbClr val="FF0000"/>
                </a:solidFill>
              </a:rPr>
              <a:t>1× OSB 22 mm</a:t>
            </a:r>
            <a:endParaRPr lang="cs-CZ" sz="2400" dirty="0"/>
          </a:p>
        </p:txBody>
      </p:sp>
      <p:sp>
        <p:nvSpPr>
          <p:cNvPr id="32" name="Zástupný obsah 2">
            <a:extLst>
              <a:ext uri="{FF2B5EF4-FFF2-40B4-BE49-F238E27FC236}">
                <a16:creationId xmlns:a16="http://schemas.microsoft.com/office/drawing/2014/main" id="{D4F1B025-0D3F-4800-9776-30B882CC2568}"/>
              </a:ext>
            </a:extLst>
          </p:cNvPr>
          <p:cNvSpPr txBox="1">
            <a:spLocks/>
          </p:cNvSpPr>
          <p:nvPr/>
        </p:nvSpPr>
        <p:spPr>
          <a:xfrm>
            <a:off x="270000" y="3054059"/>
            <a:ext cx="1609600" cy="352800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GB" sz="1200" dirty="0"/>
              <a:t>Introduction</a:t>
            </a:r>
          </a:p>
          <a:p>
            <a:pPr>
              <a:spcBef>
                <a:spcPts val="600"/>
              </a:spcBef>
              <a:spcAft>
                <a:spcPts val="1200"/>
              </a:spcAft>
            </a:pPr>
            <a:r>
              <a:rPr lang="en-GB" sz="1200" b="1" dirty="0"/>
              <a:t>Experiments</a:t>
            </a:r>
          </a:p>
          <a:p>
            <a:pPr>
              <a:spcBef>
                <a:spcPts val="600"/>
              </a:spcBef>
              <a:spcAft>
                <a:spcPts val="1200"/>
              </a:spcAft>
            </a:pPr>
            <a:r>
              <a:rPr lang="en-GB" sz="1200" dirty="0"/>
              <a:t>FE model</a:t>
            </a:r>
          </a:p>
          <a:p>
            <a:pPr>
              <a:spcBef>
                <a:spcPts val="600"/>
              </a:spcBef>
              <a:spcAft>
                <a:spcPts val="1200"/>
              </a:spcAft>
            </a:pPr>
            <a:r>
              <a:rPr lang="en-GB" sz="1200" dirty="0"/>
              <a:t>Summary</a:t>
            </a:r>
          </a:p>
          <a:p>
            <a:endParaRPr lang="cs-CZ" sz="1200" dirty="0"/>
          </a:p>
        </p:txBody>
      </p:sp>
      <p:cxnSp>
        <p:nvCxnSpPr>
          <p:cNvPr id="33" name="Přímá spojnice 32">
            <a:extLst>
              <a:ext uri="{FF2B5EF4-FFF2-40B4-BE49-F238E27FC236}">
                <a16:creationId xmlns:a16="http://schemas.microsoft.com/office/drawing/2014/main" id="{34736AA0-99E1-48A1-8CEB-7D8860FFFA1E}"/>
              </a:ext>
            </a:extLst>
          </p:cNvPr>
          <p:cNvCxnSpPr/>
          <p:nvPr/>
        </p:nvCxnSpPr>
        <p:spPr>
          <a:xfrm>
            <a:off x="1739900" y="3054059"/>
            <a:ext cx="0" cy="3528000"/>
          </a:xfrm>
          <a:prstGeom prst="line">
            <a:avLst/>
          </a:prstGeom>
        </p:spPr>
        <p:style>
          <a:lnRef idx="3">
            <a:schemeClr val="dk1"/>
          </a:lnRef>
          <a:fillRef idx="0">
            <a:schemeClr val="dk1"/>
          </a:fillRef>
          <a:effectRef idx="2">
            <a:schemeClr val="dk1"/>
          </a:effectRef>
          <a:fontRef idx="minor">
            <a:schemeClr val="tx1"/>
          </a:fontRef>
        </p:style>
      </p:cxnSp>
      <p:sp>
        <p:nvSpPr>
          <p:cNvPr id="34" name="Šipka: doprava 33">
            <a:extLst>
              <a:ext uri="{FF2B5EF4-FFF2-40B4-BE49-F238E27FC236}">
                <a16:creationId xmlns:a16="http://schemas.microsoft.com/office/drawing/2014/main" id="{0276E817-5C5E-44E0-86A0-8FCCF75E92E3}"/>
              </a:ext>
            </a:extLst>
          </p:cNvPr>
          <p:cNvSpPr/>
          <p:nvPr/>
        </p:nvSpPr>
        <p:spPr>
          <a:xfrm>
            <a:off x="120650" y="3535490"/>
            <a:ext cx="200149"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8" name="Zástupný obsah 4">
            <a:extLst>
              <a:ext uri="{FF2B5EF4-FFF2-40B4-BE49-F238E27FC236}">
                <a16:creationId xmlns:a16="http://schemas.microsoft.com/office/drawing/2014/main" id="{07463AA3-1802-4C8F-9A6C-2C154DAE7B17}"/>
              </a:ext>
            </a:extLst>
          </p:cNvPr>
          <p:cNvSpPr txBox="1">
            <a:spLocks/>
          </p:cNvSpPr>
          <p:nvPr/>
        </p:nvSpPr>
        <p:spPr>
          <a:xfrm>
            <a:off x="2313932" y="4231186"/>
            <a:ext cx="3885284" cy="2114225"/>
          </a:xfrm>
          <a:prstGeom prst="rect">
            <a:avLst/>
          </a:prstGeom>
        </p:spPr>
        <p:txBody>
          <a:bodyPr vert="horz" lIns="91440" tIns="45720" rIns="91440" bIns="45720" rtlCol="0">
            <a:normAutofit fontScale="92500" lnSpcReduction="10000"/>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cs-CZ" sz="2400" dirty="0" err="1"/>
              <a:t>Load</a:t>
            </a:r>
            <a:r>
              <a:rPr lang="cs-CZ" sz="2400" dirty="0"/>
              <a:t> 0.982 </a:t>
            </a:r>
            <a:r>
              <a:rPr lang="cs-CZ" sz="2400" dirty="0" err="1"/>
              <a:t>kN</a:t>
            </a:r>
            <a:endParaRPr lang="cs-CZ" sz="2400" dirty="0"/>
          </a:p>
          <a:p>
            <a:pPr>
              <a:lnSpc>
                <a:spcPct val="150000"/>
              </a:lnSpc>
            </a:pPr>
            <a:r>
              <a:rPr lang="cs-CZ" sz="2400" dirty="0"/>
              <a:t>     + </a:t>
            </a:r>
            <a:br>
              <a:rPr lang="cs-CZ" sz="2400" dirty="0"/>
            </a:br>
            <a:r>
              <a:rPr lang="cs-CZ" sz="2400" dirty="0"/>
              <a:t>OSB 22mm</a:t>
            </a:r>
            <a:br>
              <a:rPr lang="cs-CZ" sz="2400" dirty="0"/>
            </a:br>
            <a:r>
              <a:rPr lang="cs-CZ" sz="2400" dirty="0"/>
              <a:t> </a:t>
            </a:r>
            <a:r>
              <a:rPr lang="cs-CZ" sz="1900" dirty="0">
                <a:latin typeface="Kepler 296" panose="02000000000000000000" pitchFamily="50" charset="-18"/>
              </a:rPr>
              <a:t>→</a:t>
            </a:r>
            <a:r>
              <a:rPr lang="cs-CZ" sz="1900" dirty="0"/>
              <a:t> </a:t>
            </a:r>
            <a:r>
              <a:rPr lang="en-US" sz="1900" dirty="0"/>
              <a:t>burn-off / fall-off in 20 min </a:t>
            </a:r>
            <a:endParaRPr lang="cs-CZ" sz="2400" dirty="0"/>
          </a:p>
        </p:txBody>
      </p:sp>
      <p:sp>
        <p:nvSpPr>
          <p:cNvPr id="11" name="Šipka: doprava 10">
            <a:extLst>
              <a:ext uri="{FF2B5EF4-FFF2-40B4-BE49-F238E27FC236}">
                <a16:creationId xmlns:a16="http://schemas.microsoft.com/office/drawing/2014/main" id="{F9CB93EC-F20C-4F38-A969-A401C585A0EB}"/>
              </a:ext>
            </a:extLst>
          </p:cNvPr>
          <p:cNvSpPr/>
          <p:nvPr/>
        </p:nvSpPr>
        <p:spPr>
          <a:xfrm>
            <a:off x="5370846" y="5096253"/>
            <a:ext cx="1218039" cy="3282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Zástupný obsah 4">
            <a:extLst>
              <a:ext uri="{FF2B5EF4-FFF2-40B4-BE49-F238E27FC236}">
                <a16:creationId xmlns:a16="http://schemas.microsoft.com/office/drawing/2014/main" id="{2B2C3903-3D15-422E-AE95-00F15BB1BC84}"/>
              </a:ext>
            </a:extLst>
          </p:cNvPr>
          <p:cNvSpPr txBox="1">
            <a:spLocks/>
          </p:cNvSpPr>
          <p:nvPr/>
        </p:nvSpPr>
        <p:spPr>
          <a:xfrm>
            <a:off x="6694454" y="4299395"/>
            <a:ext cx="5497546" cy="2114225"/>
          </a:xfrm>
          <a:prstGeom prst="rect">
            <a:avLst/>
          </a:prstGeom>
        </p:spPr>
        <p:txBody>
          <a:bodyPr vert="horz" lIns="91440" tIns="45720" rIns="91440" bIns="45720" rtlCol="0">
            <a:normAutofit fontScale="77500" lnSpcReduction="20000"/>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cs-CZ" sz="2400" dirty="0">
                <a:solidFill>
                  <a:srgbClr val="FF0000"/>
                </a:solidFill>
              </a:rPr>
              <a:t>60 min </a:t>
            </a:r>
            <a:r>
              <a:rPr lang="cs-CZ" sz="2400" dirty="0" err="1">
                <a:solidFill>
                  <a:srgbClr val="FF0000"/>
                </a:solidFill>
              </a:rPr>
              <a:t>of</a:t>
            </a:r>
            <a:r>
              <a:rPr lang="cs-CZ" sz="2400" dirty="0">
                <a:solidFill>
                  <a:srgbClr val="FF0000"/>
                </a:solidFill>
              </a:rPr>
              <a:t> experiment</a:t>
            </a:r>
          </a:p>
          <a:p>
            <a:pPr>
              <a:lnSpc>
                <a:spcPct val="150000"/>
              </a:lnSpc>
            </a:pPr>
            <a:r>
              <a:rPr lang="cs-CZ" sz="2400" dirty="0"/>
              <a:t>     </a:t>
            </a:r>
            <a:r>
              <a:rPr lang="cs-CZ" sz="2400" dirty="0" err="1"/>
              <a:t>temperature</a:t>
            </a:r>
            <a:r>
              <a:rPr lang="cs-CZ" sz="2400" dirty="0"/>
              <a:t> </a:t>
            </a:r>
            <a:r>
              <a:rPr lang="cs-CZ" sz="2400" dirty="0" err="1"/>
              <a:t>of</a:t>
            </a:r>
            <a:r>
              <a:rPr lang="cs-CZ" sz="2400" dirty="0"/>
              <a:t> </a:t>
            </a:r>
            <a:r>
              <a:rPr lang="cs-CZ" sz="2400" dirty="0" err="1"/>
              <a:t>steel</a:t>
            </a:r>
            <a:r>
              <a:rPr lang="cs-CZ" sz="2400" dirty="0"/>
              <a:t> = </a:t>
            </a:r>
            <a:r>
              <a:rPr lang="cs-CZ" sz="2400" dirty="0">
                <a:solidFill>
                  <a:srgbClr val="FF0000"/>
                </a:solidFill>
              </a:rPr>
              <a:t>868 °C</a:t>
            </a:r>
            <a:br>
              <a:rPr lang="cs-CZ" sz="2400" dirty="0"/>
            </a:br>
            <a:r>
              <a:rPr lang="cs-CZ" sz="2400" dirty="0"/>
              <a:t> 	</a:t>
            </a:r>
            <a:r>
              <a:rPr lang="en-US" sz="2100" dirty="0"/>
              <a:t>maximum deflection</a:t>
            </a:r>
            <a:r>
              <a:rPr lang="cs-CZ" sz="2100" dirty="0"/>
              <a:t> </a:t>
            </a:r>
            <a:r>
              <a:rPr lang="cs-CZ" sz="2100" dirty="0" err="1"/>
              <a:t>unprotected</a:t>
            </a:r>
            <a:r>
              <a:rPr lang="cs-CZ" sz="2100" dirty="0"/>
              <a:t>  </a:t>
            </a:r>
            <a:r>
              <a:rPr lang="cs-CZ" sz="2100" dirty="0" err="1"/>
              <a:t>beam</a:t>
            </a:r>
            <a:r>
              <a:rPr lang="cs-CZ" sz="2400" dirty="0"/>
              <a:t>	</a:t>
            </a:r>
            <a:r>
              <a:rPr lang="en-US" sz="2400" dirty="0">
                <a:solidFill>
                  <a:srgbClr val="FF0000"/>
                </a:solidFill>
              </a:rPr>
              <a:t>no damage to the furnace</a:t>
            </a:r>
            <a:br>
              <a:rPr lang="cs-CZ" sz="2400" dirty="0"/>
            </a:br>
            <a:r>
              <a:rPr lang="cs-CZ" sz="2400" dirty="0"/>
              <a:t>	</a:t>
            </a:r>
          </a:p>
        </p:txBody>
      </p:sp>
      <p:sp>
        <p:nvSpPr>
          <p:cNvPr id="2" name="AutoShape 2">
            <a:extLst>
              <a:ext uri="{FF2B5EF4-FFF2-40B4-BE49-F238E27FC236}">
                <a16:creationId xmlns:a16="http://schemas.microsoft.com/office/drawing/2014/main" id="{3F17C17F-7A8F-451A-87EB-05F8EDAE04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Obrázek 7">
            <a:extLst>
              <a:ext uri="{FF2B5EF4-FFF2-40B4-BE49-F238E27FC236}">
                <a16:creationId xmlns:a16="http://schemas.microsoft.com/office/drawing/2014/main" id="{C44E224C-BA3F-483F-BA61-F01266412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060" y="566325"/>
            <a:ext cx="5971079" cy="2388771"/>
          </a:xfrm>
          <a:prstGeom prst="rect">
            <a:avLst/>
          </a:prstGeom>
        </p:spPr>
      </p:pic>
    </p:spTree>
    <p:extLst>
      <p:ext uri="{BB962C8B-B14F-4D97-AF65-F5344CB8AC3E}">
        <p14:creationId xmlns:p14="http://schemas.microsoft.com/office/powerpoint/2010/main" val="248572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fade">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xEl>
                                              <p:pRg st="0" end="0"/>
                                            </p:txEl>
                                          </p:spTgt>
                                        </p:tgtEl>
                                        <p:attrNameLst>
                                          <p:attrName>style.visibility</p:attrName>
                                        </p:attrNameLst>
                                      </p:cBhvr>
                                      <p:to>
                                        <p:strVal val="visible"/>
                                      </p:to>
                                    </p:set>
                                    <p:animEffect transition="in" filter="fade">
                                      <p:cBhvr>
                                        <p:cTn id="20" dur="500"/>
                                        <p:tgtEl>
                                          <p:spTgt spid="28">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xEl>
                                              <p:pRg st="1" end="1"/>
                                            </p:txEl>
                                          </p:spTgt>
                                        </p:tgtEl>
                                        <p:attrNameLst>
                                          <p:attrName>style.visibility</p:attrName>
                                        </p:attrNameLst>
                                      </p:cBhvr>
                                      <p:to>
                                        <p:strVal val="visible"/>
                                      </p:to>
                                    </p:set>
                                    <p:animEffect transition="in" filter="fade">
                                      <p:cBhvr>
                                        <p:cTn id="23" dur="500"/>
                                        <p:tgtEl>
                                          <p:spTgt spid="2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500"/>
                                        <p:tgtEl>
                                          <p:spTgt spid="20">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xEl>
                                              <p:pRg st="1" end="1"/>
                                            </p:txEl>
                                          </p:spTgt>
                                        </p:tgtEl>
                                        <p:attrNameLst>
                                          <p:attrName>style.visibility</p:attrName>
                                        </p:attrNameLst>
                                      </p:cBhvr>
                                      <p:to>
                                        <p:strVal val="visible"/>
                                      </p:to>
                                    </p:set>
                                    <p:animEffect transition="in" filter="fade">
                                      <p:cBhvr>
                                        <p:cTn id="36"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uiExpand="1" build="p"/>
      <p:bldP spid="28" grpId="0" uiExpand="1" build="p"/>
      <p:bldP spid="11" grpId="0" animBg="1"/>
      <p:bldP spid="2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7FE00393-3FC0-461E-8AA0-7A48DCC1EC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006" r="1" b="108"/>
          <a:stretch/>
        </p:blipFill>
        <p:spPr bwMode="auto">
          <a:xfrm>
            <a:off x="6132701" y="-35771"/>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9E0DE86-EAD5-4102-8681-10EFACDE993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898" r="-4" b="-4"/>
          <a:stretch/>
        </p:blipFill>
        <p:spPr bwMode="auto">
          <a:xfrm>
            <a:off x="20" y="4069976"/>
            <a:ext cx="3535311" cy="27880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86B5F5F9-DDB6-4E19-AEBF-16C2D2F231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305" r="2" b="33305"/>
          <a:stretch/>
        </p:blipFill>
        <p:spPr bwMode="auto">
          <a:xfrm>
            <a:off x="3696199" y="3257176"/>
            <a:ext cx="4789093" cy="36008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25F7DC6-19DC-4E3E-AEF5-78FDDF3249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890" r="1" b="2224"/>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C33F515-0402-4B02-918C-812E9C35B7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14" r="-4" b="-4"/>
          <a:stretch/>
        </p:blipFill>
        <p:spPr bwMode="auto">
          <a:xfrm>
            <a:off x="8646161" y="4069976"/>
            <a:ext cx="3545840" cy="2788024"/>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a:extLst>
              <a:ext uri="{FF2B5EF4-FFF2-40B4-BE49-F238E27FC236}">
                <a16:creationId xmlns:a16="http://schemas.microsoft.com/office/drawing/2014/main" id="{18B1EA8F-B4EB-4895-AC72-5CDEC12F833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540B10D-0F92-4291-B9D3-424E84A98670}" type="slidenum">
              <a:rPr lang="en-US">
                <a:solidFill>
                  <a:srgbClr val="FFFFFF"/>
                </a:solidFill>
              </a:rPr>
              <a:pPr>
                <a:spcAft>
                  <a:spcPts val="600"/>
                </a:spcAft>
              </a:pPr>
              <a:t>12</a:t>
            </a:fld>
            <a:endParaRPr lang="en-US">
              <a:solidFill>
                <a:srgbClr val="FFFFFF"/>
              </a:solidFill>
            </a:endParaRPr>
          </a:p>
        </p:txBody>
      </p:sp>
      <p:sp>
        <p:nvSpPr>
          <p:cNvPr id="11" name="TextovéPole 10">
            <a:extLst>
              <a:ext uri="{FF2B5EF4-FFF2-40B4-BE49-F238E27FC236}">
                <a16:creationId xmlns:a16="http://schemas.microsoft.com/office/drawing/2014/main" id="{17BCF0FD-977C-41D9-A538-8D53AE57BF83}"/>
              </a:ext>
            </a:extLst>
          </p:cNvPr>
          <p:cNvSpPr txBox="1"/>
          <p:nvPr/>
        </p:nvSpPr>
        <p:spPr>
          <a:xfrm>
            <a:off x="6324528" y="174539"/>
            <a:ext cx="572494" cy="646331"/>
          </a:xfrm>
          <a:prstGeom prst="rect">
            <a:avLst/>
          </a:prstGeom>
          <a:noFill/>
        </p:spPr>
        <p:txBody>
          <a:bodyPr wrap="square" rtlCol="0">
            <a:spAutoFit/>
          </a:bodyPr>
          <a:lstStyle/>
          <a:p>
            <a:r>
              <a:rPr lang="cs-CZ" sz="3600" b="1" dirty="0">
                <a:solidFill>
                  <a:srgbClr val="FFFF00"/>
                </a:solidFill>
                <a:latin typeface="Technika" panose="00000500000000000000" pitchFamily="50" charset="-18"/>
              </a:rPr>
              <a:t>2</a:t>
            </a:r>
          </a:p>
        </p:txBody>
      </p:sp>
      <p:sp>
        <p:nvSpPr>
          <p:cNvPr id="12" name="TextovéPole 11">
            <a:extLst>
              <a:ext uri="{FF2B5EF4-FFF2-40B4-BE49-F238E27FC236}">
                <a16:creationId xmlns:a16="http://schemas.microsoft.com/office/drawing/2014/main" id="{26B7BEE9-B1AF-40BB-AD1D-BBA2F28C0BA0}"/>
              </a:ext>
            </a:extLst>
          </p:cNvPr>
          <p:cNvSpPr txBox="1"/>
          <p:nvPr/>
        </p:nvSpPr>
        <p:spPr>
          <a:xfrm>
            <a:off x="308961" y="209211"/>
            <a:ext cx="572494" cy="646331"/>
          </a:xfrm>
          <a:prstGeom prst="rect">
            <a:avLst/>
          </a:prstGeom>
          <a:noFill/>
        </p:spPr>
        <p:txBody>
          <a:bodyPr wrap="square" rtlCol="0">
            <a:spAutoFit/>
          </a:bodyPr>
          <a:lstStyle/>
          <a:p>
            <a:r>
              <a:rPr lang="cs-CZ" sz="3600" b="1" dirty="0">
                <a:solidFill>
                  <a:srgbClr val="FFFF00"/>
                </a:solidFill>
                <a:latin typeface="Technika" panose="00000500000000000000" pitchFamily="50" charset="-18"/>
              </a:rPr>
              <a:t>1</a:t>
            </a:r>
          </a:p>
        </p:txBody>
      </p:sp>
      <p:sp>
        <p:nvSpPr>
          <p:cNvPr id="13" name="TextovéPole 12">
            <a:extLst>
              <a:ext uri="{FF2B5EF4-FFF2-40B4-BE49-F238E27FC236}">
                <a16:creationId xmlns:a16="http://schemas.microsoft.com/office/drawing/2014/main" id="{3B6923E1-22E4-45D9-BF3A-A055FD25245E}"/>
              </a:ext>
            </a:extLst>
          </p:cNvPr>
          <p:cNvSpPr txBox="1"/>
          <p:nvPr/>
        </p:nvSpPr>
        <p:spPr>
          <a:xfrm>
            <a:off x="119455" y="4129245"/>
            <a:ext cx="572494" cy="646331"/>
          </a:xfrm>
          <a:prstGeom prst="rect">
            <a:avLst/>
          </a:prstGeom>
          <a:noFill/>
        </p:spPr>
        <p:txBody>
          <a:bodyPr wrap="square" rtlCol="0">
            <a:spAutoFit/>
          </a:bodyPr>
          <a:lstStyle/>
          <a:p>
            <a:r>
              <a:rPr lang="cs-CZ" sz="3600" b="1" dirty="0">
                <a:solidFill>
                  <a:srgbClr val="FFFF00"/>
                </a:solidFill>
                <a:latin typeface="Technika" panose="00000500000000000000" pitchFamily="50" charset="-18"/>
              </a:rPr>
              <a:t>3</a:t>
            </a:r>
          </a:p>
        </p:txBody>
      </p:sp>
      <p:sp>
        <p:nvSpPr>
          <p:cNvPr id="14" name="TextovéPole 13">
            <a:extLst>
              <a:ext uri="{FF2B5EF4-FFF2-40B4-BE49-F238E27FC236}">
                <a16:creationId xmlns:a16="http://schemas.microsoft.com/office/drawing/2014/main" id="{2860DBD2-D77B-42D6-AB40-848C05315033}"/>
              </a:ext>
            </a:extLst>
          </p:cNvPr>
          <p:cNvSpPr txBox="1"/>
          <p:nvPr/>
        </p:nvSpPr>
        <p:spPr>
          <a:xfrm>
            <a:off x="3774405" y="3273713"/>
            <a:ext cx="572494" cy="646331"/>
          </a:xfrm>
          <a:prstGeom prst="rect">
            <a:avLst/>
          </a:prstGeom>
          <a:noFill/>
        </p:spPr>
        <p:txBody>
          <a:bodyPr wrap="square" rtlCol="0">
            <a:spAutoFit/>
          </a:bodyPr>
          <a:lstStyle/>
          <a:p>
            <a:r>
              <a:rPr lang="cs-CZ" sz="3600" b="1" dirty="0">
                <a:solidFill>
                  <a:srgbClr val="FFFF00"/>
                </a:solidFill>
                <a:latin typeface="Technika" panose="00000500000000000000" pitchFamily="50" charset="-18"/>
              </a:rPr>
              <a:t>6</a:t>
            </a:r>
          </a:p>
        </p:txBody>
      </p:sp>
      <p:sp>
        <p:nvSpPr>
          <p:cNvPr id="15" name="TextovéPole 14">
            <a:extLst>
              <a:ext uri="{FF2B5EF4-FFF2-40B4-BE49-F238E27FC236}">
                <a16:creationId xmlns:a16="http://schemas.microsoft.com/office/drawing/2014/main" id="{A3AD185E-AE82-47F8-8FF9-5DB578648376}"/>
              </a:ext>
            </a:extLst>
          </p:cNvPr>
          <p:cNvSpPr txBox="1"/>
          <p:nvPr/>
        </p:nvSpPr>
        <p:spPr>
          <a:xfrm>
            <a:off x="8709515" y="4069976"/>
            <a:ext cx="572494" cy="646331"/>
          </a:xfrm>
          <a:prstGeom prst="rect">
            <a:avLst/>
          </a:prstGeom>
          <a:noFill/>
        </p:spPr>
        <p:txBody>
          <a:bodyPr wrap="square" rtlCol="0">
            <a:spAutoFit/>
          </a:bodyPr>
          <a:lstStyle/>
          <a:p>
            <a:r>
              <a:rPr lang="cs-CZ" sz="3600" b="1" dirty="0">
                <a:solidFill>
                  <a:srgbClr val="FFFF00"/>
                </a:solidFill>
                <a:latin typeface="Technika" panose="00000500000000000000" pitchFamily="50" charset="-18"/>
              </a:rPr>
              <a:t>5</a:t>
            </a:r>
          </a:p>
        </p:txBody>
      </p:sp>
    </p:spTree>
    <p:extLst>
      <p:ext uri="{BB962C8B-B14F-4D97-AF65-F5344CB8AC3E}">
        <p14:creationId xmlns:p14="http://schemas.microsoft.com/office/powerpoint/2010/main" val="2650406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A2AD215-8560-4B4A-8151-838EA73B7185}"/>
              </a:ext>
            </a:extLst>
          </p:cNvPr>
          <p:cNvPicPr>
            <a:picLocks noChangeAspect="1"/>
          </p:cNvPicPr>
          <p:nvPr/>
        </p:nvPicPr>
        <p:blipFill rotWithShape="1">
          <a:blip r:embed="rId2"/>
          <a:srcRect l="3396" r="5110"/>
          <a:stretch/>
        </p:blipFill>
        <p:spPr>
          <a:xfrm>
            <a:off x="71915" y="326776"/>
            <a:ext cx="9095531" cy="1529833"/>
          </a:xfrm>
          <a:prstGeom prst="rect">
            <a:avLst/>
          </a:prstGeom>
        </p:spPr>
      </p:pic>
      <p:sp>
        <p:nvSpPr>
          <p:cNvPr id="2" name="Obdélník 1">
            <a:extLst>
              <a:ext uri="{FF2B5EF4-FFF2-40B4-BE49-F238E27FC236}">
                <a16:creationId xmlns:a16="http://schemas.microsoft.com/office/drawing/2014/main" id="{2B7DF115-D278-400B-83DF-DB7ABA448D92}"/>
              </a:ext>
            </a:extLst>
          </p:cNvPr>
          <p:cNvSpPr/>
          <p:nvPr/>
        </p:nvSpPr>
        <p:spPr>
          <a:xfrm>
            <a:off x="5932213" y="429111"/>
            <a:ext cx="5927156" cy="2744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a:xfrm>
            <a:off x="9300684" y="6436213"/>
            <a:ext cx="2174631" cy="136025"/>
          </a:xfrm>
        </p:spPr>
        <p:txBody>
          <a:bodyPr/>
          <a:lstStyle/>
          <a:p>
            <a:fld id="{3540B10D-0F92-4291-B9D3-424E84A98670}" type="slidenum">
              <a:rPr lang="cs-CZ" smtClean="0"/>
              <a:t>13</a:t>
            </a:fld>
            <a:endParaRPr lang="cs-CZ" dirty="0"/>
          </a:p>
        </p:txBody>
      </p:sp>
      <p:sp>
        <p:nvSpPr>
          <p:cNvPr id="23" name="Nadpis 3">
            <a:extLst>
              <a:ext uri="{FF2B5EF4-FFF2-40B4-BE49-F238E27FC236}">
                <a16:creationId xmlns:a16="http://schemas.microsoft.com/office/drawing/2014/main" id="{32C1561B-C636-405F-91E6-B1DECAE0970C}"/>
              </a:ext>
            </a:extLst>
          </p:cNvPr>
          <p:cNvSpPr txBox="1">
            <a:spLocks/>
          </p:cNvSpPr>
          <p:nvPr/>
        </p:nvSpPr>
        <p:spPr>
          <a:xfrm>
            <a:off x="1167369" y="2230487"/>
            <a:ext cx="7794000" cy="1087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Kepler 296" panose="02000000000000000000" pitchFamily="50" charset="-18"/>
                <a:ea typeface="+mj-ea"/>
                <a:cs typeface="+mj-cs"/>
              </a:defRPr>
            </a:lvl1pPr>
          </a:lstStyle>
          <a:p>
            <a:r>
              <a:rPr lang="cs-CZ" cap="all" dirty="0"/>
              <a:t>Experiment</a:t>
            </a:r>
          </a:p>
        </p:txBody>
      </p:sp>
      <p:cxnSp>
        <p:nvCxnSpPr>
          <p:cNvPr id="33" name="Přímá spojnice 32">
            <a:extLst>
              <a:ext uri="{FF2B5EF4-FFF2-40B4-BE49-F238E27FC236}">
                <a16:creationId xmlns:a16="http://schemas.microsoft.com/office/drawing/2014/main" id="{34736AA0-99E1-48A1-8CEB-7D8860FFFA1E}"/>
              </a:ext>
            </a:extLst>
          </p:cNvPr>
          <p:cNvCxnSpPr/>
          <p:nvPr/>
        </p:nvCxnSpPr>
        <p:spPr>
          <a:xfrm>
            <a:off x="1739900" y="3054059"/>
            <a:ext cx="0" cy="3528000"/>
          </a:xfrm>
          <a:prstGeom prst="line">
            <a:avLst/>
          </a:prstGeom>
        </p:spPr>
        <p:style>
          <a:lnRef idx="3">
            <a:schemeClr val="dk1"/>
          </a:lnRef>
          <a:fillRef idx="0">
            <a:schemeClr val="dk1"/>
          </a:fillRef>
          <a:effectRef idx="2">
            <a:schemeClr val="dk1"/>
          </a:effectRef>
          <a:fontRef idx="minor">
            <a:schemeClr val="tx1"/>
          </a:fontRef>
        </p:style>
      </p:cxnSp>
      <p:sp>
        <p:nvSpPr>
          <p:cNvPr id="34" name="Šipka: doprava 33">
            <a:extLst>
              <a:ext uri="{FF2B5EF4-FFF2-40B4-BE49-F238E27FC236}">
                <a16:creationId xmlns:a16="http://schemas.microsoft.com/office/drawing/2014/main" id="{0276E817-5C5E-44E0-86A0-8FCCF75E92E3}"/>
              </a:ext>
            </a:extLst>
          </p:cNvPr>
          <p:cNvSpPr/>
          <p:nvPr/>
        </p:nvSpPr>
        <p:spPr>
          <a:xfrm>
            <a:off x="120650" y="3535490"/>
            <a:ext cx="200149"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8" name="Zástupný obsah 4">
            <a:extLst>
              <a:ext uri="{FF2B5EF4-FFF2-40B4-BE49-F238E27FC236}">
                <a16:creationId xmlns:a16="http://schemas.microsoft.com/office/drawing/2014/main" id="{07463AA3-1802-4C8F-9A6C-2C154DAE7B17}"/>
              </a:ext>
            </a:extLst>
          </p:cNvPr>
          <p:cNvSpPr txBox="1">
            <a:spLocks/>
          </p:cNvSpPr>
          <p:nvPr/>
        </p:nvSpPr>
        <p:spPr>
          <a:xfrm>
            <a:off x="1907430" y="3011025"/>
            <a:ext cx="8105227" cy="833431"/>
          </a:xfrm>
          <a:prstGeom prst="rect">
            <a:avLst/>
          </a:prstGeom>
        </p:spPr>
        <p:txBody>
          <a:bodyPr vert="horz" lIns="91440" tIns="45720" rIns="91440" bIns="45720" rtlCol="0">
            <a:normAutofit fontScale="85000" lnSpcReduction="20000"/>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cs-CZ" sz="2400" dirty="0"/>
              <a:t>TC p</a:t>
            </a:r>
            <a:r>
              <a:rPr lang="en-US" sz="2400" dirty="0"/>
              <a:t>laced under the OSB </a:t>
            </a:r>
            <a:r>
              <a:rPr lang="cs-CZ" sz="2400" dirty="0" err="1"/>
              <a:t>cladding</a:t>
            </a:r>
            <a:r>
              <a:rPr lang="cs-CZ" sz="2400" dirty="0"/>
              <a:t> o</a:t>
            </a:r>
            <a:r>
              <a:rPr lang="en-US" sz="2400" dirty="0"/>
              <a:t>n the surface of steel</a:t>
            </a:r>
            <a:br>
              <a:rPr lang="cs-CZ" sz="2400" dirty="0"/>
            </a:br>
            <a:endParaRPr lang="cs-CZ" sz="2400" dirty="0"/>
          </a:p>
        </p:txBody>
      </p:sp>
      <p:sp>
        <p:nvSpPr>
          <p:cNvPr id="32" name="Zástupný obsah 2">
            <a:extLst>
              <a:ext uri="{FF2B5EF4-FFF2-40B4-BE49-F238E27FC236}">
                <a16:creationId xmlns:a16="http://schemas.microsoft.com/office/drawing/2014/main" id="{D4F1B025-0D3F-4800-9776-30B882CC2568}"/>
              </a:ext>
            </a:extLst>
          </p:cNvPr>
          <p:cNvSpPr txBox="1">
            <a:spLocks/>
          </p:cNvSpPr>
          <p:nvPr/>
        </p:nvSpPr>
        <p:spPr>
          <a:xfrm>
            <a:off x="270000" y="3054059"/>
            <a:ext cx="1609600" cy="352800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GB" sz="1200" dirty="0"/>
              <a:t>Introduction</a:t>
            </a:r>
          </a:p>
          <a:p>
            <a:pPr>
              <a:spcBef>
                <a:spcPts val="600"/>
              </a:spcBef>
              <a:spcAft>
                <a:spcPts val="1200"/>
              </a:spcAft>
            </a:pPr>
            <a:r>
              <a:rPr lang="en-GB" sz="1200" b="1" dirty="0"/>
              <a:t>Experiments</a:t>
            </a:r>
          </a:p>
          <a:p>
            <a:pPr>
              <a:spcBef>
                <a:spcPts val="600"/>
              </a:spcBef>
              <a:spcAft>
                <a:spcPts val="1200"/>
              </a:spcAft>
            </a:pPr>
            <a:r>
              <a:rPr lang="en-GB" sz="1200" dirty="0"/>
              <a:t>FE model</a:t>
            </a:r>
          </a:p>
          <a:p>
            <a:pPr>
              <a:spcBef>
                <a:spcPts val="600"/>
              </a:spcBef>
              <a:spcAft>
                <a:spcPts val="1200"/>
              </a:spcAft>
            </a:pPr>
            <a:r>
              <a:rPr lang="en-GB" sz="1200" dirty="0"/>
              <a:t>Summary</a:t>
            </a:r>
          </a:p>
          <a:p>
            <a:endParaRPr lang="cs-CZ" sz="1200" dirty="0"/>
          </a:p>
        </p:txBody>
      </p:sp>
      <p:graphicFrame>
        <p:nvGraphicFramePr>
          <p:cNvPr id="22" name="Tabulka 21">
            <a:extLst>
              <a:ext uri="{FF2B5EF4-FFF2-40B4-BE49-F238E27FC236}">
                <a16:creationId xmlns:a16="http://schemas.microsoft.com/office/drawing/2014/main" id="{41B0D47D-9ECB-417C-BDEB-07A057151A9A}"/>
              </a:ext>
            </a:extLst>
          </p:cNvPr>
          <p:cNvGraphicFramePr>
            <a:graphicFrameLocks noGrp="1"/>
          </p:cNvGraphicFramePr>
          <p:nvPr/>
        </p:nvGraphicFramePr>
        <p:xfrm>
          <a:off x="0" y="4960189"/>
          <a:ext cx="12192000" cy="1901270"/>
        </p:xfrm>
        <a:graphic>
          <a:graphicData uri="http://schemas.openxmlformats.org/drawingml/2006/table">
            <a:tbl>
              <a:tblPr firstRow="1" firstCol="1" bandRow="1">
                <a:tableStyleId>{073A0DAA-6AF3-43AB-8588-CEC1D06C72B9}</a:tableStyleId>
              </a:tblPr>
              <a:tblGrid>
                <a:gridCol w="1659568">
                  <a:extLst>
                    <a:ext uri="{9D8B030D-6E8A-4147-A177-3AD203B41FA5}">
                      <a16:colId xmlns:a16="http://schemas.microsoft.com/office/drawing/2014/main" val="846218536"/>
                    </a:ext>
                  </a:extLst>
                </a:gridCol>
                <a:gridCol w="3676184">
                  <a:extLst>
                    <a:ext uri="{9D8B030D-6E8A-4147-A177-3AD203B41FA5}">
                      <a16:colId xmlns:a16="http://schemas.microsoft.com/office/drawing/2014/main" val="2730776575"/>
                    </a:ext>
                  </a:extLst>
                </a:gridCol>
                <a:gridCol w="3393401">
                  <a:extLst>
                    <a:ext uri="{9D8B030D-6E8A-4147-A177-3AD203B41FA5}">
                      <a16:colId xmlns:a16="http://schemas.microsoft.com/office/drawing/2014/main" val="3503610651"/>
                    </a:ext>
                  </a:extLst>
                </a:gridCol>
                <a:gridCol w="3462847">
                  <a:extLst>
                    <a:ext uri="{9D8B030D-6E8A-4147-A177-3AD203B41FA5}">
                      <a16:colId xmlns:a16="http://schemas.microsoft.com/office/drawing/2014/main" val="1734534126"/>
                    </a:ext>
                  </a:extLst>
                </a:gridCol>
              </a:tblGrid>
              <a:tr h="670431">
                <a:tc>
                  <a:txBody>
                    <a:bodyPr/>
                    <a:lstStyle/>
                    <a:p>
                      <a:pPr algn="ctr"/>
                      <a:r>
                        <a:rPr lang="en-GB" sz="1600" dirty="0">
                          <a:effectLst/>
                        </a:rPr>
                        <a:t>Time </a:t>
                      </a:r>
                      <a:br>
                        <a:rPr lang="en-GB" sz="1600" dirty="0">
                          <a:effectLst/>
                        </a:rPr>
                      </a:br>
                      <a:r>
                        <a:rPr lang="en-GB" sz="1600" dirty="0">
                          <a:effectLst/>
                        </a:rPr>
                        <a:t>[min]</a:t>
                      </a:r>
                      <a:endParaRPr lang="cs-CZ" sz="2400" dirty="0">
                        <a:effectLst/>
                        <a:latin typeface="Times New Roman" panose="02020603050405020304" pitchFamily="18" charset="0"/>
                        <a:ea typeface="Times New Roman" panose="02020603050405020304" pitchFamily="18" charset="0"/>
                      </a:endParaRPr>
                    </a:p>
                  </a:txBody>
                  <a:tcPr marL="0" marR="0" marT="17780" marB="17780"/>
                </a:tc>
                <a:tc>
                  <a:txBody>
                    <a:bodyPr/>
                    <a:lstStyle/>
                    <a:p>
                      <a:pPr algn="ctr"/>
                      <a:r>
                        <a:rPr lang="en-GB" sz="1600" dirty="0">
                          <a:effectLst/>
                        </a:rPr>
                        <a:t>Temperature </a:t>
                      </a:r>
                      <a:r>
                        <a:rPr lang="cs-CZ" sz="1600" dirty="0">
                          <a:effectLst/>
                        </a:rPr>
                        <a:t>in </a:t>
                      </a:r>
                      <a:r>
                        <a:rPr lang="cs-CZ" sz="1600" dirty="0" err="1">
                          <a:effectLst/>
                        </a:rPr>
                        <a:t>furnace</a:t>
                      </a:r>
                      <a:br>
                        <a:rPr lang="en-GB" sz="1600" dirty="0">
                          <a:effectLst/>
                        </a:rPr>
                      </a:br>
                      <a:r>
                        <a:rPr lang="en-GB" sz="1600" dirty="0">
                          <a:effectLst/>
                        </a:rPr>
                        <a:t>[°C]</a:t>
                      </a:r>
                      <a:endParaRPr lang="cs-CZ" sz="2400" dirty="0">
                        <a:effectLst/>
                        <a:latin typeface="Times New Roman" panose="02020603050405020304" pitchFamily="18" charset="0"/>
                        <a:ea typeface="Times New Roman" panose="02020603050405020304" pitchFamily="18" charset="0"/>
                      </a:endParaRPr>
                    </a:p>
                  </a:txBody>
                  <a:tcPr marL="0" marR="0" marT="17780" marB="17780"/>
                </a:tc>
                <a:tc>
                  <a:txBody>
                    <a:bodyPr/>
                    <a:lstStyle/>
                    <a:p>
                      <a:pPr algn="ctr"/>
                      <a:r>
                        <a:rPr lang="cs-CZ" sz="1600" dirty="0" err="1">
                          <a:effectLst/>
                        </a:rPr>
                        <a:t>Unprotected</a:t>
                      </a:r>
                      <a:r>
                        <a:rPr lang="cs-CZ" sz="1600" dirty="0">
                          <a:effectLst/>
                        </a:rPr>
                        <a:t> </a:t>
                      </a:r>
                      <a:r>
                        <a:rPr lang="cs-CZ" sz="1600" dirty="0" err="1">
                          <a:effectLst/>
                        </a:rPr>
                        <a:t>beam</a:t>
                      </a:r>
                      <a:r>
                        <a:rPr lang="cs-CZ" sz="1600" dirty="0">
                          <a:effectLst/>
                        </a:rPr>
                        <a:t> (reference) </a:t>
                      </a:r>
                      <a:endParaRPr lang="cs-CZ" sz="2400" dirty="0">
                        <a:effectLst/>
                      </a:endParaRPr>
                    </a:p>
                    <a:p>
                      <a:pPr algn="ctr"/>
                      <a:r>
                        <a:rPr lang="en-GB" sz="1600" dirty="0">
                          <a:effectLst/>
                        </a:rPr>
                        <a:t>[°C]</a:t>
                      </a:r>
                      <a:endParaRPr lang="cs-CZ" sz="2400" dirty="0">
                        <a:effectLst/>
                        <a:latin typeface="Times New Roman" panose="02020603050405020304" pitchFamily="18" charset="0"/>
                        <a:ea typeface="Times New Roman" panose="02020603050405020304" pitchFamily="18" charset="0"/>
                      </a:endParaRPr>
                    </a:p>
                  </a:txBody>
                  <a:tcPr marL="0" marR="0" marT="17780" marB="17780"/>
                </a:tc>
                <a:tc>
                  <a:txBody>
                    <a:bodyPr/>
                    <a:lstStyle/>
                    <a:p>
                      <a:pPr algn="ctr"/>
                      <a:r>
                        <a:rPr lang="cs-CZ" sz="1600" b="1" dirty="0">
                          <a:solidFill>
                            <a:schemeClr val="bg1"/>
                          </a:solidFill>
                        </a:rPr>
                        <a:t>1× OSB 22 mm </a:t>
                      </a:r>
                      <a:r>
                        <a:rPr lang="cs-CZ" sz="1600" b="1" dirty="0" err="1">
                          <a:solidFill>
                            <a:schemeClr val="bg1"/>
                          </a:solidFill>
                        </a:rPr>
                        <a:t>protected</a:t>
                      </a:r>
                      <a:r>
                        <a:rPr lang="cs-CZ" sz="1600" b="1" dirty="0">
                          <a:solidFill>
                            <a:schemeClr val="bg1"/>
                          </a:solidFill>
                        </a:rPr>
                        <a:t> </a:t>
                      </a:r>
                      <a:r>
                        <a:rPr lang="cs-CZ" sz="1600" b="1" dirty="0" err="1">
                          <a:solidFill>
                            <a:schemeClr val="bg1"/>
                          </a:solidFill>
                        </a:rPr>
                        <a:t>beam</a:t>
                      </a:r>
                      <a:br>
                        <a:rPr lang="cs-CZ" sz="1600" b="1" dirty="0">
                          <a:solidFill>
                            <a:schemeClr val="bg1"/>
                          </a:solidFill>
                        </a:rPr>
                      </a:br>
                      <a:r>
                        <a:rPr lang="cs-CZ" sz="1600" b="1" dirty="0">
                          <a:solidFill>
                            <a:schemeClr val="bg1"/>
                          </a:solidFill>
                        </a:rPr>
                        <a:t>TC 18</a:t>
                      </a:r>
                    </a:p>
                    <a:p>
                      <a:pPr algn="ctr"/>
                      <a:r>
                        <a:rPr lang="en-GB" sz="1600" b="1" kern="1200" dirty="0">
                          <a:solidFill>
                            <a:schemeClr val="lt1"/>
                          </a:solidFill>
                          <a:effectLst/>
                        </a:rPr>
                        <a:t>[°C]</a:t>
                      </a:r>
                      <a:endParaRPr lang="cs-CZ" sz="1600" b="1" kern="1200" dirty="0">
                        <a:solidFill>
                          <a:schemeClr val="lt1"/>
                        </a:solidFill>
                        <a:effectLst/>
                        <a:latin typeface="+mn-lt"/>
                        <a:ea typeface="+mn-ea"/>
                        <a:cs typeface="+mn-cs"/>
                      </a:endParaRPr>
                    </a:p>
                  </a:txBody>
                  <a:tcPr marL="0" marR="0" marT="17780" marB="17780"/>
                </a:tc>
                <a:extLst>
                  <a:ext uri="{0D108BD9-81ED-4DB2-BD59-A6C34878D82A}">
                    <a16:rowId xmlns:a16="http://schemas.microsoft.com/office/drawing/2014/main" val="1885955897"/>
                  </a:ext>
                </a:extLst>
              </a:tr>
              <a:tr h="295990">
                <a:tc>
                  <a:txBody>
                    <a:bodyPr/>
                    <a:lstStyle/>
                    <a:p>
                      <a:pPr algn="ctr"/>
                      <a:r>
                        <a:rPr lang="en-GB" sz="1600" dirty="0">
                          <a:effectLst/>
                        </a:rPr>
                        <a:t>15</a:t>
                      </a:r>
                      <a:endParaRPr lang="cs-CZ" sz="2400" dirty="0">
                        <a:effectLst/>
                        <a:latin typeface="Times New Roman" panose="02020603050405020304" pitchFamily="18" charset="0"/>
                        <a:ea typeface="Times New Roman" panose="02020603050405020304" pitchFamily="18" charset="0"/>
                      </a:endParaRPr>
                    </a:p>
                  </a:txBody>
                  <a:tcPr marL="0" marR="0" marT="17780" marB="17780"/>
                </a:tc>
                <a:tc>
                  <a:txBody>
                    <a:bodyPr/>
                    <a:lstStyle/>
                    <a:p>
                      <a:pPr algn="ctr"/>
                      <a:r>
                        <a:rPr lang="cs-CZ" sz="1600" b="1" dirty="0">
                          <a:solidFill>
                            <a:schemeClr val="tx1"/>
                          </a:solidFill>
                          <a:effectLst/>
                          <a:latin typeface="+mj-lt"/>
                          <a:ea typeface="Times New Roman" panose="02020603050405020304" pitchFamily="18" charset="0"/>
                        </a:rPr>
                        <a:t>747</a:t>
                      </a:r>
                    </a:p>
                  </a:txBody>
                  <a:tcPr marL="0" marR="0" marT="17780" marB="17780"/>
                </a:tc>
                <a:tc>
                  <a:txBody>
                    <a:bodyPr/>
                    <a:lstStyle/>
                    <a:p>
                      <a:pPr algn="ctr"/>
                      <a:r>
                        <a:rPr lang="cs-CZ" sz="1600" b="1" dirty="0">
                          <a:solidFill>
                            <a:schemeClr val="tx1"/>
                          </a:solidFill>
                          <a:effectLst/>
                          <a:latin typeface="+mj-lt"/>
                          <a:ea typeface="Times New Roman" panose="02020603050405020304" pitchFamily="18" charset="0"/>
                        </a:rPr>
                        <a:t>632</a:t>
                      </a:r>
                    </a:p>
                  </a:txBody>
                  <a:tcPr marL="0" marR="0" marT="17780" marB="17780"/>
                </a:tc>
                <a:tc>
                  <a:txBody>
                    <a:bodyPr/>
                    <a:lstStyle/>
                    <a:p>
                      <a:pPr algn="ctr"/>
                      <a:r>
                        <a:rPr lang="cs-CZ" sz="1600" b="1" kern="1200" dirty="0">
                          <a:solidFill>
                            <a:schemeClr val="tx1"/>
                          </a:solidFill>
                          <a:effectLst/>
                          <a:latin typeface="+mj-lt"/>
                          <a:ea typeface="+mn-ea"/>
                          <a:cs typeface="+mn-cs"/>
                        </a:rPr>
                        <a:t>94</a:t>
                      </a:r>
                    </a:p>
                  </a:txBody>
                  <a:tcPr marL="0" marR="0" marT="17780" marB="17780"/>
                </a:tc>
                <a:extLst>
                  <a:ext uri="{0D108BD9-81ED-4DB2-BD59-A6C34878D82A}">
                    <a16:rowId xmlns:a16="http://schemas.microsoft.com/office/drawing/2014/main" val="1516293849"/>
                  </a:ext>
                </a:extLst>
              </a:tr>
              <a:tr h="260070">
                <a:tc>
                  <a:txBody>
                    <a:bodyPr/>
                    <a:lstStyle/>
                    <a:p>
                      <a:pPr algn="ctr"/>
                      <a:r>
                        <a:rPr lang="en-GB" sz="1600" dirty="0">
                          <a:effectLst/>
                        </a:rPr>
                        <a:t>30</a:t>
                      </a:r>
                      <a:endParaRPr lang="cs-CZ" sz="2400" dirty="0">
                        <a:effectLst/>
                        <a:latin typeface="Times New Roman" panose="02020603050405020304" pitchFamily="18" charset="0"/>
                        <a:ea typeface="Times New Roman" panose="02020603050405020304" pitchFamily="18" charset="0"/>
                      </a:endParaRPr>
                    </a:p>
                  </a:txBody>
                  <a:tcPr marL="0" marR="0" marT="17780" marB="17780"/>
                </a:tc>
                <a:tc>
                  <a:txBody>
                    <a:bodyPr/>
                    <a:lstStyle/>
                    <a:p>
                      <a:pPr algn="ctr"/>
                      <a:r>
                        <a:rPr lang="cs-CZ" sz="1600" b="1" dirty="0">
                          <a:solidFill>
                            <a:schemeClr val="tx1"/>
                          </a:solidFill>
                          <a:effectLst/>
                          <a:latin typeface="+mj-lt"/>
                          <a:ea typeface="Times New Roman" panose="02020603050405020304" pitchFamily="18" charset="0"/>
                        </a:rPr>
                        <a:t>848</a:t>
                      </a:r>
                    </a:p>
                  </a:txBody>
                  <a:tcPr marL="0" marR="0" marT="17780" marB="17780"/>
                </a:tc>
                <a:tc>
                  <a:txBody>
                    <a:bodyPr/>
                    <a:lstStyle/>
                    <a:p>
                      <a:pPr algn="ctr"/>
                      <a:r>
                        <a:rPr lang="cs-CZ" sz="1600" b="1" dirty="0">
                          <a:solidFill>
                            <a:schemeClr val="tx1"/>
                          </a:solidFill>
                          <a:effectLst/>
                          <a:latin typeface="+mj-lt"/>
                          <a:ea typeface="Times New Roman" panose="02020603050405020304" pitchFamily="18" charset="0"/>
                        </a:rPr>
                        <a:t>816</a:t>
                      </a:r>
                    </a:p>
                  </a:txBody>
                  <a:tcPr marL="0" marR="0" marT="17780" marB="17780"/>
                </a:tc>
                <a:tc>
                  <a:txBody>
                    <a:bodyPr/>
                    <a:lstStyle/>
                    <a:p>
                      <a:pPr algn="ctr"/>
                      <a:r>
                        <a:rPr lang="cs-CZ" sz="1600" b="1" kern="1200" dirty="0">
                          <a:solidFill>
                            <a:schemeClr val="tx1"/>
                          </a:solidFill>
                          <a:effectLst/>
                          <a:latin typeface="+mj-lt"/>
                          <a:ea typeface="+mn-ea"/>
                          <a:cs typeface="+mn-cs"/>
                        </a:rPr>
                        <a:t>371</a:t>
                      </a:r>
                    </a:p>
                  </a:txBody>
                  <a:tcPr marL="0" marR="0" marT="17780" marB="17780"/>
                </a:tc>
                <a:extLst>
                  <a:ext uri="{0D108BD9-81ED-4DB2-BD59-A6C34878D82A}">
                    <a16:rowId xmlns:a16="http://schemas.microsoft.com/office/drawing/2014/main" val="401916026"/>
                  </a:ext>
                </a:extLst>
              </a:tr>
              <a:tr h="260070">
                <a:tc>
                  <a:txBody>
                    <a:bodyPr/>
                    <a:lstStyle/>
                    <a:p>
                      <a:pPr algn="ctr"/>
                      <a:r>
                        <a:rPr lang="en-GB" sz="1600" dirty="0">
                          <a:effectLst/>
                        </a:rPr>
                        <a:t>45</a:t>
                      </a:r>
                      <a:endParaRPr lang="cs-CZ" sz="2400" dirty="0">
                        <a:effectLst/>
                        <a:latin typeface="Times New Roman" panose="02020603050405020304" pitchFamily="18" charset="0"/>
                        <a:ea typeface="Times New Roman" panose="02020603050405020304" pitchFamily="18" charset="0"/>
                      </a:endParaRPr>
                    </a:p>
                  </a:txBody>
                  <a:tcPr marL="0" marR="0" marT="17780" marB="17780"/>
                </a:tc>
                <a:tc>
                  <a:txBody>
                    <a:bodyPr/>
                    <a:lstStyle/>
                    <a:p>
                      <a:pPr algn="ctr"/>
                      <a:r>
                        <a:rPr lang="cs-CZ" sz="1600" b="1" dirty="0">
                          <a:solidFill>
                            <a:schemeClr val="tx1"/>
                          </a:solidFill>
                          <a:effectLst/>
                          <a:latin typeface="+mj-lt"/>
                          <a:ea typeface="Times New Roman" panose="02020603050405020304" pitchFamily="18" charset="0"/>
                        </a:rPr>
                        <a:t>902</a:t>
                      </a:r>
                    </a:p>
                  </a:txBody>
                  <a:tcPr marL="0" marR="0" marT="17780" marB="17780"/>
                </a:tc>
                <a:tc>
                  <a:txBody>
                    <a:bodyPr/>
                    <a:lstStyle/>
                    <a:p>
                      <a:pPr algn="ctr"/>
                      <a:r>
                        <a:rPr lang="cs-CZ" sz="1600" b="1" dirty="0">
                          <a:solidFill>
                            <a:schemeClr val="tx1"/>
                          </a:solidFill>
                          <a:effectLst/>
                          <a:latin typeface="+mj-lt"/>
                          <a:ea typeface="Times New Roman" panose="02020603050405020304" pitchFamily="18" charset="0"/>
                        </a:rPr>
                        <a:t>921</a:t>
                      </a:r>
                    </a:p>
                  </a:txBody>
                  <a:tcPr marL="0" marR="0" marT="17780" marB="17780"/>
                </a:tc>
                <a:tc>
                  <a:txBody>
                    <a:bodyPr/>
                    <a:lstStyle/>
                    <a:p>
                      <a:pPr algn="ctr"/>
                      <a:r>
                        <a:rPr lang="cs-CZ" sz="1600" b="1" kern="1200" dirty="0">
                          <a:solidFill>
                            <a:schemeClr val="tx1"/>
                          </a:solidFill>
                          <a:effectLst/>
                          <a:latin typeface="+mj-lt"/>
                          <a:ea typeface="+mn-ea"/>
                          <a:cs typeface="+mn-cs"/>
                        </a:rPr>
                        <a:t>860</a:t>
                      </a:r>
                    </a:p>
                  </a:txBody>
                  <a:tcPr marL="0" marR="0" marT="17780" marB="17780"/>
                </a:tc>
                <a:extLst>
                  <a:ext uri="{0D108BD9-81ED-4DB2-BD59-A6C34878D82A}">
                    <a16:rowId xmlns:a16="http://schemas.microsoft.com/office/drawing/2014/main" val="478820775"/>
                  </a:ext>
                </a:extLst>
              </a:tr>
              <a:tr h="260070">
                <a:tc>
                  <a:txBody>
                    <a:bodyPr/>
                    <a:lstStyle/>
                    <a:p>
                      <a:pPr algn="ctr"/>
                      <a:r>
                        <a:rPr lang="cs-CZ" sz="1600" b="1" kern="1200" dirty="0">
                          <a:solidFill>
                            <a:schemeClr val="lt1"/>
                          </a:solidFill>
                          <a:effectLst/>
                          <a:latin typeface="+mn-lt"/>
                          <a:ea typeface="+mn-ea"/>
                          <a:cs typeface="+mn-cs"/>
                        </a:rPr>
                        <a:t>60</a:t>
                      </a:r>
                    </a:p>
                  </a:txBody>
                  <a:tcPr marL="0" marR="0" marT="17780" marB="17780"/>
                </a:tc>
                <a:tc>
                  <a:txBody>
                    <a:bodyPr/>
                    <a:lstStyle/>
                    <a:p>
                      <a:pPr algn="ctr"/>
                      <a:r>
                        <a:rPr lang="cs-CZ" sz="1600" b="1" kern="1200" dirty="0">
                          <a:solidFill>
                            <a:schemeClr val="tx1"/>
                          </a:solidFill>
                          <a:effectLst/>
                          <a:latin typeface="+mj-lt"/>
                          <a:ea typeface="+mn-ea"/>
                          <a:cs typeface="+mn-cs"/>
                        </a:rPr>
                        <a:t>948</a:t>
                      </a:r>
                    </a:p>
                  </a:txBody>
                  <a:tcPr marL="0" marR="0" marT="17780" marB="17780"/>
                </a:tc>
                <a:tc>
                  <a:txBody>
                    <a:bodyPr/>
                    <a:lstStyle/>
                    <a:p>
                      <a:pPr algn="ctr"/>
                      <a:r>
                        <a:rPr lang="cs-CZ" sz="1600" b="1" kern="1200" dirty="0">
                          <a:solidFill>
                            <a:schemeClr val="tx1"/>
                          </a:solidFill>
                          <a:effectLst/>
                          <a:latin typeface="+mj-lt"/>
                          <a:ea typeface="+mn-ea"/>
                          <a:cs typeface="+mn-cs"/>
                        </a:rPr>
                        <a:t>940</a:t>
                      </a:r>
                    </a:p>
                  </a:txBody>
                  <a:tcPr marL="0" marR="0" marT="17780" marB="17780"/>
                </a:tc>
                <a:tc>
                  <a:txBody>
                    <a:bodyPr/>
                    <a:lstStyle/>
                    <a:p>
                      <a:pPr algn="ctr"/>
                      <a:r>
                        <a:rPr lang="cs-CZ" sz="1600" b="1" kern="1200" dirty="0">
                          <a:solidFill>
                            <a:schemeClr val="tx1"/>
                          </a:solidFill>
                          <a:effectLst/>
                          <a:latin typeface="+mj-lt"/>
                          <a:ea typeface="+mn-ea"/>
                          <a:cs typeface="+mn-cs"/>
                        </a:rPr>
                        <a:t>868</a:t>
                      </a:r>
                    </a:p>
                  </a:txBody>
                  <a:tcPr marL="0" marR="0" marT="17780" marB="17780"/>
                </a:tc>
                <a:extLst>
                  <a:ext uri="{0D108BD9-81ED-4DB2-BD59-A6C34878D82A}">
                    <a16:rowId xmlns:a16="http://schemas.microsoft.com/office/drawing/2014/main" val="3019493921"/>
                  </a:ext>
                </a:extLst>
              </a:tr>
            </a:tbl>
          </a:graphicData>
        </a:graphic>
      </p:graphicFrame>
      <p:cxnSp>
        <p:nvCxnSpPr>
          <p:cNvPr id="7" name="Přímá spojnice 6">
            <a:extLst>
              <a:ext uri="{FF2B5EF4-FFF2-40B4-BE49-F238E27FC236}">
                <a16:creationId xmlns:a16="http://schemas.microsoft.com/office/drawing/2014/main" id="{BD20BF60-6FE4-4FF5-9FB1-32EE5DEB7014}"/>
              </a:ext>
            </a:extLst>
          </p:cNvPr>
          <p:cNvCxnSpPr>
            <a:cxnSpLocks/>
            <a:stCxn id="5" idx="0"/>
          </p:cNvCxnSpPr>
          <p:nvPr/>
        </p:nvCxnSpPr>
        <p:spPr>
          <a:xfrm>
            <a:off x="4619681" y="326776"/>
            <a:ext cx="241488" cy="4620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ovnoramenný trojúhelník 9">
            <a:extLst>
              <a:ext uri="{FF2B5EF4-FFF2-40B4-BE49-F238E27FC236}">
                <a16:creationId xmlns:a16="http://schemas.microsoft.com/office/drawing/2014/main" id="{90535E5B-B84D-48ED-B5C0-697CAF703222}"/>
              </a:ext>
            </a:extLst>
          </p:cNvPr>
          <p:cNvSpPr/>
          <p:nvPr/>
        </p:nvSpPr>
        <p:spPr>
          <a:xfrm rot="14178539">
            <a:off x="4493846" y="326776"/>
            <a:ext cx="125834" cy="20467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9" name="Přímá spojnice 28">
            <a:extLst>
              <a:ext uri="{FF2B5EF4-FFF2-40B4-BE49-F238E27FC236}">
                <a16:creationId xmlns:a16="http://schemas.microsoft.com/office/drawing/2014/main" id="{4F84B130-620D-4E0C-879C-FB1ED1D5513C}"/>
              </a:ext>
            </a:extLst>
          </p:cNvPr>
          <p:cNvCxnSpPr>
            <a:cxnSpLocks/>
          </p:cNvCxnSpPr>
          <p:nvPr/>
        </p:nvCxnSpPr>
        <p:spPr>
          <a:xfrm flipH="1">
            <a:off x="4572046" y="346314"/>
            <a:ext cx="241488" cy="4620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ovnoramenný trojúhelník 29">
            <a:extLst>
              <a:ext uri="{FF2B5EF4-FFF2-40B4-BE49-F238E27FC236}">
                <a16:creationId xmlns:a16="http://schemas.microsoft.com/office/drawing/2014/main" id="{5033730A-A885-428E-97FA-28D8DCACB986}"/>
              </a:ext>
            </a:extLst>
          </p:cNvPr>
          <p:cNvSpPr/>
          <p:nvPr/>
        </p:nvSpPr>
        <p:spPr>
          <a:xfrm rot="7421461" flipH="1">
            <a:off x="4813534" y="346369"/>
            <a:ext cx="125834" cy="20467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050" name="Picture 2">
            <a:extLst>
              <a:ext uri="{FF2B5EF4-FFF2-40B4-BE49-F238E27FC236}">
                <a16:creationId xmlns:a16="http://schemas.microsoft.com/office/drawing/2014/main" id="{276DDA6C-3E0A-47CF-9B36-FC0D9963C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874" y="538228"/>
            <a:ext cx="5692130" cy="25419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Zástupný obsah 4">
            <a:extLst>
              <a:ext uri="{FF2B5EF4-FFF2-40B4-BE49-F238E27FC236}">
                <a16:creationId xmlns:a16="http://schemas.microsoft.com/office/drawing/2014/main" id="{5601CAF5-DB3B-4D28-B552-2EC22F2FFC30}"/>
              </a:ext>
            </a:extLst>
          </p:cNvPr>
          <p:cNvSpPr txBox="1">
            <a:spLocks/>
          </p:cNvSpPr>
          <p:nvPr/>
        </p:nvSpPr>
        <p:spPr>
          <a:xfrm>
            <a:off x="1895821" y="4391120"/>
            <a:ext cx="8105227" cy="833431"/>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cs-CZ" sz="2400" dirty="0" err="1"/>
              <a:t>Temperatures</a:t>
            </a:r>
            <a:endParaRPr lang="cs-CZ" sz="2400" dirty="0"/>
          </a:p>
        </p:txBody>
      </p:sp>
    </p:spTree>
    <p:extLst>
      <p:ext uri="{BB962C8B-B14F-4D97-AF65-F5344CB8AC3E}">
        <p14:creationId xmlns:p14="http://schemas.microsoft.com/office/powerpoint/2010/main" val="208598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fade">
                                      <p:cBhvr>
                                        <p:cTn id="25" dur="500"/>
                                        <p:tgtEl>
                                          <p:spTgt spid="28">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uiExpand="1" build="p"/>
      <p:bldP spid="10" grpId="0" animBg="1"/>
      <p:bldP spid="30" grpId="0" animBg="1"/>
      <p:bldP spid="1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a:xfrm>
            <a:off x="9300684" y="6436213"/>
            <a:ext cx="2174631" cy="136025"/>
          </a:xfrm>
        </p:spPr>
        <p:txBody>
          <a:bodyPr/>
          <a:lstStyle/>
          <a:p>
            <a:fld id="{3540B10D-0F92-4291-B9D3-424E84A98670}" type="slidenum">
              <a:rPr lang="cs-CZ" smtClean="0"/>
              <a:t>14</a:t>
            </a:fld>
            <a:endParaRPr lang="cs-CZ" dirty="0"/>
          </a:p>
        </p:txBody>
      </p:sp>
      <p:cxnSp>
        <p:nvCxnSpPr>
          <p:cNvPr id="33" name="Přímá spojnice 32">
            <a:extLst>
              <a:ext uri="{FF2B5EF4-FFF2-40B4-BE49-F238E27FC236}">
                <a16:creationId xmlns:a16="http://schemas.microsoft.com/office/drawing/2014/main" id="{34736AA0-99E1-48A1-8CEB-7D8860FFFA1E}"/>
              </a:ext>
            </a:extLst>
          </p:cNvPr>
          <p:cNvCxnSpPr/>
          <p:nvPr/>
        </p:nvCxnSpPr>
        <p:spPr>
          <a:xfrm>
            <a:off x="1739900" y="3054059"/>
            <a:ext cx="0" cy="3528000"/>
          </a:xfrm>
          <a:prstGeom prst="line">
            <a:avLst/>
          </a:prstGeom>
        </p:spPr>
        <p:style>
          <a:lnRef idx="3">
            <a:schemeClr val="dk1"/>
          </a:lnRef>
          <a:fillRef idx="0">
            <a:schemeClr val="dk1"/>
          </a:fillRef>
          <a:effectRef idx="2">
            <a:schemeClr val="dk1"/>
          </a:effectRef>
          <a:fontRef idx="minor">
            <a:schemeClr val="tx1"/>
          </a:fontRef>
        </p:style>
      </p:cxnSp>
      <p:sp>
        <p:nvSpPr>
          <p:cNvPr id="34" name="Šipka: doprava 33">
            <a:extLst>
              <a:ext uri="{FF2B5EF4-FFF2-40B4-BE49-F238E27FC236}">
                <a16:creationId xmlns:a16="http://schemas.microsoft.com/office/drawing/2014/main" id="{0276E817-5C5E-44E0-86A0-8FCCF75E92E3}"/>
              </a:ext>
            </a:extLst>
          </p:cNvPr>
          <p:cNvSpPr/>
          <p:nvPr/>
        </p:nvSpPr>
        <p:spPr>
          <a:xfrm>
            <a:off x="120650" y="3535490"/>
            <a:ext cx="200149"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2" name="Zástupný obsah 2">
            <a:extLst>
              <a:ext uri="{FF2B5EF4-FFF2-40B4-BE49-F238E27FC236}">
                <a16:creationId xmlns:a16="http://schemas.microsoft.com/office/drawing/2014/main" id="{D4F1B025-0D3F-4800-9776-30B882CC2568}"/>
              </a:ext>
            </a:extLst>
          </p:cNvPr>
          <p:cNvSpPr txBox="1">
            <a:spLocks/>
          </p:cNvSpPr>
          <p:nvPr/>
        </p:nvSpPr>
        <p:spPr>
          <a:xfrm>
            <a:off x="270000" y="3054059"/>
            <a:ext cx="1609600" cy="352800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GB" sz="1200" dirty="0"/>
              <a:t>Introduction</a:t>
            </a:r>
          </a:p>
          <a:p>
            <a:pPr>
              <a:spcBef>
                <a:spcPts val="600"/>
              </a:spcBef>
              <a:spcAft>
                <a:spcPts val="1200"/>
              </a:spcAft>
            </a:pPr>
            <a:r>
              <a:rPr lang="en-GB" sz="1200" b="1" dirty="0"/>
              <a:t>Experiments</a:t>
            </a:r>
          </a:p>
          <a:p>
            <a:pPr>
              <a:spcBef>
                <a:spcPts val="600"/>
              </a:spcBef>
              <a:spcAft>
                <a:spcPts val="1200"/>
              </a:spcAft>
            </a:pPr>
            <a:r>
              <a:rPr lang="en-GB" sz="1200" dirty="0"/>
              <a:t>FE model</a:t>
            </a:r>
          </a:p>
          <a:p>
            <a:pPr>
              <a:spcBef>
                <a:spcPts val="600"/>
              </a:spcBef>
              <a:spcAft>
                <a:spcPts val="1200"/>
              </a:spcAft>
            </a:pPr>
            <a:r>
              <a:rPr lang="en-GB" sz="1200" dirty="0"/>
              <a:t>Summary</a:t>
            </a:r>
          </a:p>
          <a:p>
            <a:endParaRPr lang="cs-CZ" sz="1200" dirty="0"/>
          </a:p>
        </p:txBody>
      </p:sp>
      <p:pic>
        <p:nvPicPr>
          <p:cNvPr id="11" name="Obrázek 10">
            <a:extLst>
              <a:ext uri="{FF2B5EF4-FFF2-40B4-BE49-F238E27FC236}">
                <a16:creationId xmlns:a16="http://schemas.microsoft.com/office/drawing/2014/main" id="{0515E96C-B6A0-416F-BC5C-CCD0F7EE993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790699" y="581025"/>
            <a:ext cx="10401301" cy="3990793"/>
          </a:xfrm>
          <a:prstGeom prst="rect">
            <a:avLst/>
          </a:prstGeom>
        </p:spPr>
      </p:pic>
      <p:graphicFrame>
        <p:nvGraphicFramePr>
          <p:cNvPr id="8" name="Tabulka 7">
            <a:extLst>
              <a:ext uri="{FF2B5EF4-FFF2-40B4-BE49-F238E27FC236}">
                <a16:creationId xmlns:a16="http://schemas.microsoft.com/office/drawing/2014/main" id="{F1085D50-DC94-47A0-A7C5-D213632BEDEC}"/>
              </a:ext>
            </a:extLst>
          </p:cNvPr>
          <p:cNvGraphicFramePr>
            <a:graphicFrameLocks noGrp="1"/>
          </p:cNvGraphicFramePr>
          <p:nvPr>
            <p:extLst>
              <p:ext uri="{D42A27DB-BD31-4B8C-83A1-F6EECF244321}">
                <p14:modId xmlns:p14="http://schemas.microsoft.com/office/powerpoint/2010/main" val="2465368408"/>
              </p:ext>
            </p:extLst>
          </p:nvPr>
        </p:nvGraphicFramePr>
        <p:xfrm>
          <a:off x="0" y="5053379"/>
          <a:ext cx="12192000" cy="1804621"/>
        </p:xfrm>
        <a:graphic>
          <a:graphicData uri="http://schemas.openxmlformats.org/drawingml/2006/table">
            <a:tbl>
              <a:tblPr firstRow="1" firstCol="1" bandRow="1">
                <a:tableStyleId>{073A0DAA-6AF3-43AB-8588-CEC1D06C72B9}</a:tableStyleId>
              </a:tblPr>
              <a:tblGrid>
                <a:gridCol w="1659568">
                  <a:extLst>
                    <a:ext uri="{9D8B030D-6E8A-4147-A177-3AD203B41FA5}">
                      <a16:colId xmlns:a16="http://schemas.microsoft.com/office/drawing/2014/main" val="846218536"/>
                    </a:ext>
                  </a:extLst>
                </a:gridCol>
                <a:gridCol w="3676184">
                  <a:extLst>
                    <a:ext uri="{9D8B030D-6E8A-4147-A177-3AD203B41FA5}">
                      <a16:colId xmlns:a16="http://schemas.microsoft.com/office/drawing/2014/main" val="2730776575"/>
                    </a:ext>
                  </a:extLst>
                </a:gridCol>
                <a:gridCol w="3393401">
                  <a:extLst>
                    <a:ext uri="{9D8B030D-6E8A-4147-A177-3AD203B41FA5}">
                      <a16:colId xmlns:a16="http://schemas.microsoft.com/office/drawing/2014/main" val="3503610651"/>
                    </a:ext>
                  </a:extLst>
                </a:gridCol>
                <a:gridCol w="3462847">
                  <a:extLst>
                    <a:ext uri="{9D8B030D-6E8A-4147-A177-3AD203B41FA5}">
                      <a16:colId xmlns:a16="http://schemas.microsoft.com/office/drawing/2014/main" val="1734534126"/>
                    </a:ext>
                  </a:extLst>
                </a:gridCol>
              </a:tblGrid>
              <a:tr h="670431">
                <a:tc>
                  <a:txBody>
                    <a:bodyPr/>
                    <a:lstStyle/>
                    <a:p>
                      <a:pPr algn="ctr"/>
                      <a:r>
                        <a:rPr lang="en-GB" sz="1600" dirty="0">
                          <a:effectLst/>
                        </a:rPr>
                        <a:t>Time </a:t>
                      </a:r>
                      <a:br>
                        <a:rPr lang="en-GB" sz="1600" dirty="0">
                          <a:effectLst/>
                        </a:rPr>
                      </a:br>
                      <a:r>
                        <a:rPr lang="en-GB" sz="1600" dirty="0">
                          <a:effectLst/>
                        </a:rPr>
                        <a:t>[min]</a:t>
                      </a:r>
                      <a:endParaRPr lang="cs-CZ" sz="2400" dirty="0">
                        <a:effectLst/>
                        <a:latin typeface="Times New Roman" panose="02020603050405020304" pitchFamily="18" charset="0"/>
                        <a:ea typeface="Times New Roman" panose="02020603050405020304" pitchFamily="18" charset="0"/>
                      </a:endParaRPr>
                    </a:p>
                  </a:txBody>
                  <a:tcPr marL="0" marR="0" marT="17780" marB="17780"/>
                </a:tc>
                <a:tc>
                  <a:txBody>
                    <a:bodyPr/>
                    <a:lstStyle/>
                    <a:p>
                      <a:pPr algn="ctr"/>
                      <a:r>
                        <a:rPr lang="en-GB" sz="1600" dirty="0">
                          <a:effectLst/>
                        </a:rPr>
                        <a:t>Temperature </a:t>
                      </a:r>
                      <a:r>
                        <a:rPr lang="cs-CZ" sz="1600" dirty="0">
                          <a:effectLst/>
                        </a:rPr>
                        <a:t>in </a:t>
                      </a:r>
                      <a:r>
                        <a:rPr lang="cs-CZ" sz="1600" dirty="0" err="1">
                          <a:effectLst/>
                        </a:rPr>
                        <a:t>furnace</a:t>
                      </a:r>
                      <a:br>
                        <a:rPr lang="en-GB" sz="1600" dirty="0">
                          <a:effectLst/>
                        </a:rPr>
                      </a:br>
                      <a:r>
                        <a:rPr lang="en-GB" sz="1600" dirty="0">
                          <a:effectLst/>
                        </a:rPr>
                        <a:t>[°C]</a:t>
                      </a:r>
                      <a:endParaRPr lang="cs-CZ" sz="2400" dirty="0">
                        <a:effectLst/>
                        <a:latin typeface="Times New Roman" panose="02020603050405020304" pitchFamily="18" charset="0"/>
                        <a:ea typeface="Times New Roman" panose="02020603050405020304" pitchFamily="18" charset="0"/>
                      </a:endParaRPr>
                    </a:p>
                  </a:txBody>
                  <a:tcPr marL="0" marR="0" marT="17780" marB="17780"/>
                </a:tc>
                <a:tc>
                  <a:txBody>
                    <a:bodyPr/>
                    <a:lstStyle/>
                    <a:p>
                      <a:pPr algn="ctr"/>
                      <a:r>
                        <a:rPr lang="cs-CZ" sz="1600" dirty="0" err="1">
                          <a:effectLst/>
                        </a:rPr>
                        <a:t>Unprotected</a:t>
                      </a:r>
                      <a:r>
                        <a:rPr lang="cs-CZ" sz="1600" dirty="0">
                          <a:effectLst/>
                        </a:rPr>
                        <a:t> </a:t>
                      </a:r>
                      <a:r>
                        <a:rPr lang="cs-CZ" sz="1600" dirty="0" err="1">
                          <a:effectLst/>
                        </a:rPr>
                        <a:t>beam</a:t>
                      </a:r>
                      <a:r>
                        <a:rPr lang="cs-CZ" sz="1600" dirty="0">
                          <a:effectLst/>
                        </a:rPr>
                        <a:t> (reference) </a:t>
                      </a:r>
                      <a:endParaRPr lang="cs-CZ" sz="2400" dirty="0">
                        <a:effectLst/>
                      </a:endParaRPr>
                    </a:p>
                    <a:p>
                      <a:pPr algn="ctr"/>
                      <a:r>
                        <a:rPr lang="en-GB" sz="1600" dirty="0">
                          <a:effectLst/>
                        </a:rPr>
                        <a:t>[</a:t>
                      </a:r>
                      <a:r>
                        <a:rPr lang="cs-CZ" sz="1600" dirty="0">
                          <a:effectLst/>
                        </a:rPr>
                        <a:t>mm</a:t>
                      </a:r>
                      <a:r>
                        <a:rPr lang="en-GB" sz="1600" dirty="0">
                          <a:effectLst/>
                        </a:rPr>
                        <a:t>]</a:t>
                      </a:r>
                      <a:endParaRPr lang="cs-CZ" sz="2400" dirty="0">
                        <a:effectLst/>
                        <a:latin typeface="Times New Roman" panose="02020603050405020304" pitchFamily="18" charset="0"/>
                        <a:ea typeface="Times New Roman" panose="02020603050405020304" pitchFamily="18" charset="0"/>
                      </a:endParaRPr>
                    </a:p>
                  </a:txBody>
                  <a:tcPr marL="0" marR="0" marT="17780" marB="17780"/>
                </a:tc>
                <a:tc>
                  <a:txBody>
                    <a:bodyPr/>
                    <a:lstStyle/>
                    <a:p>
                      <a:pPr algn="ctr"/>
                      <a:r>
                        <a:rPr lang="cs-CZ" sz="1600" b="1" dirty="0">
                          <a:solidFill>
                            <a:schemeClr val="bg1"/>
                          </a:solidFill>
                        </a:rPr>
                        <a:t>1× OSB 22 mm </a:t>
                      </a:r>
                      <a:r>
                        <a:rPr lang="cs-CZ" sz="1600" b="1" dirty="0" err="1">
                          <a:solidFill>
                            <a:schemeClr val="bg1"/>
                          </a:solidFill>
                        </a:rPr>
                        <a:t>protected</a:t>
                      </a:r>
                      <a:r>
                        <a:rPr lang="cs-CZ" sz="1600" b="1" dirty="0">
                          <a:solidFill>
                            <a:schemeClr val="bg1"/>
                          </a:solidFill>
                        </a:rPr>
                        <a:t> </a:t>
                      </a:r>
                      <a:r>
                        <a:rPr lang="cs-CZ" sz="1600" b="1" dirty="0" err="1">
                          <a:solidFill>
                            <a:schemeClr val="bg1"/>
                          </a:solidFill>
                        </a:rPr>
                        <a:t>beam</a:t>
                      </a:r>
                      <a:br>
                        <a:rPr lang="cs-CZ" sz="1600" b="1" dirty="0">
                          <a:solidFill>
                            <a:schemeClr val="bg1"/>
                          </a:solidFill>
                        </a:rPr>
                      </a:br>
                      <a:r>
                        <a:rPr lang="en-GB" sz="1600" b="1" kern="1200" dirty="0">
                          <a:solidFill>
                            <a:schemeClr val="lt1"/>
                          </a:solidFill>
                          <a:effectLst/>
                        </a:rPr>
                        <a:t>[</a:t>
                      </a:r>
                      <a:r>
                        <a:rPr lang="cs-CZ" sz="1600" b="1" kern="1200" dirty="0">
                          <a:solidFill>
                            <a:schemeClr val="lt1"/>
                          </a:solidFill>
                          <a:effectLst/>
                        </a:rPr>
                        <a:t>mm</a:t>
                      </a:r>
                      <a:r>
                        <a:rPr lang="en-GB" sz="1600" b="1" kern="1200" dirty="0">
                          <a:solidFill>
                            <a:schemeClr val="lt1"/>
                          </a:solidFill>
                          <a:effectLst/>
                        </a:rPr>
                        <a:t>]</a:t>
                      </a:r>
                      <a:endParaRPr lang="cs-CZ" sz="1600" b="1" kern="1200" dirty="0">
                        <a:solidFill>
                          <a:schemeClr val="lt1"/>
                        </a:solidFill>
                        <a:effectLst/>
                        <a:latin typeface="+mn-lt"/>
                        <a:ea typeface="+mn-ea"/>
                        <a:cs typeface="+mn-cs"/>
                      </a:endParaRPr>
                    </a:p>
                  </a:txBody>
                  <a:tcPr marL="0" marR="0" marT="17780" marB="17780"/>
                </a:tc>
                <a:extLst>
                  <a:ext uri="{0D108BD9-81ED-4DB2-BD59-A6C34878D82A}">
                    <a16:rowId xmlns:a16="http://schemas.microsoft.com/office/drawing/2014/main" val="1885955897"/>
                  </a:ext>
                </a:extLst>
              </a:tr>
              <a:tr h="295990">
                <a:tc>
                  <a:txBody>
                    <a:bodyPr/>
                    <a:lstStyle/>
                    <a:p>
                      <a:pPr algn="ctr"/>
                      <a:r>
                        <a:rPr lang="en-GB" sz="1600" dirty="0">
                          <a:effectLst/>
                        </a:rPr>
                        <a:t>15</a:t>
                      </a:r>
                      <a:endParaRPr lang="cs-CZ" sz="2400" dirty="0">
                        <a:effectLst/>
                        <a:latin typeface="Times New Roman" panose="02020603050405020304" pitchFamily="18" charset="0"/>
                        <a:ea typeface="Times New Roman" panose="02020603050405020304" pitchFamily="18" charset="0"/>
                      </a:endParaRPr>
                    </a:p>
                  </a:txBody>
                  <a:tcPr marL="0" marR="0" marT="17780" marB="17780"/>
                </a:tc>
                <a:tc>
                  <a:txBody>
                    <a:bodyPr/>
                    <a:lstStyle/>
                    <a:p>
                      <a:pPr algn="ctr"/>
                      <a:r>
                        <a:rPr lang="cs-CZ" sz="1600" b="1" dirty="0">
                          <a:solidFill>
                            <a:schemeClr val="tx1"/>
                          </a:solidFill>
                          <a:effectLst/>
                          <a:latin typeface="+mj-lt"/>
                          <a:ea typeface="Times New Roman" panose="02020603050405020304" pitchFamily="18" charset="0"/>
                        </a:rPr>
                        <a:t>747</a:t>
                      </a:r>
                    </a:p>
                  </a:txBody>
                  <a:tcPr marL="0" marR="0" marT="17780" marB="17780"/>
                </a:tc>
                <a:tc>
                  <a:txBody>
                    <a:bodyPr/>
                    <a:lstStyle/>
                    <a:p>
                      <a:pPr algn="ctr"/>
                      <a:r>
                        <a:rPr lang="cs-CZ" sz="1600" b="1" dirty="0">
                          <a:solidFill>
                            <a:schemeClr val="tx1"/>
                          </a:solidFill>
                          <a:effectLst/>
                          <a:latin typeface="+mj-lt"/>
                          <a:ea typeface="Times New Roman" panose="02020603050405020304" pitchFamily="18" charset="0"/>
                        </a:rPr>
                        <a:t>26</a:t>
                      </a:r>
                    </a:p>
                  </a:txBody>
                  <a:tcPr marL="0" marR="0" marT="17780" marB="17780"/>
                </a:tc>
                <a:tc>
                  <a:txBody>
                    <a:bodyPr/>
                    <a:lstStyle/>
                    <a:p>
                      <a:pPr algn="ctr"/>
                      <a:r>
                        <a:rPr lang="cs-CZ" sz="1600" b="1" kern="1200" dirty="0">
                          <a:solidFill>
                            <a:schemeClr val="tx1"/>
                          </a:solidFill>
                          <a:effectLst/>
                          <a:latin typeface="+mj-lt"/>
                          <a:ea typeface="+mn-ea"/>
                          <a:cs typeface="+mn-cs"/>
                        </a:rPr>
                        <a:t>0</a:t>
                      </a:r>
                    </a:p>
                  </a:txBody>
                  <a:tcPr marL="0" marR="0" marT="17780" marB="17780"/>
                </a:tc>
                <a:extLst>
                  <a:ext uri="{0D108BD9-81ED-4DB2-BD59-A6C34878D82A}">
                    <a16:rowId xmlns:a16="http://schemas.microsoft.com/office/drawing/2014/main" val="1516293849"/>
                  </a:ext>
                </a:extLst>
              </a:tr>
              <a:tr h="244439">
                <a:tc>
                  <a:txBody>
                    <a:bodyPr/>
                    <a:lstStyle/>
                    <a:p>
                      <a:pPr algn="ctr"/>
                      <a:r>
                        <a:rPr lang="en-GB" sz="1600" dirty="0">
                          <a:effectLst/>
                        </a:rPr>
                        <a:t>30</a:t>
                      </a:r>
                      <a:endParaRPr lang="cs-CZ" sz="2400" dirty="0">
                        <a:effectLst/>
                        <a:latin typeface="Times New Roman" panose="02020603050405020304" pitchFamily="18" charset="0"/>
                        <a:ea typeface="Times New Roman" panose="02020603050405020304" pitchFamily="18" charset="0"/>
                      </a:endParaRPr>
                    </a:p>
                  </a:txBody>
                  <a:tcPr marL="0" marR="0" marT="17780" marB="17780"/>
                </a:tc>
                <a:tc>
                  <a:txBody>
                    <a:bodyPr/>
                    <a:lstStyle/>
                    <a:p>
                      <a:pPr algn="ctr"/>
                      <a:r>
                        <a:rPr lang="cs-CZ" sz="1600" b="1" dirty="0">
                          <a:solidFill>
                            <a:schemeClr val="tx1"/>
                          </a:solidFill>
                          <a:effectLst/>
                          <a:latin typeface="+mj-lt"/>
                          <a:ea typeface="Times New Roman" panose="02020603050405020304" pitchFamily="18" charset="0"/>
                        </a:rPr>
                        <a:t>848</a:t>
                      </a:r>
                    </a:p>
                  </a:txBody>
                  <a:tcPr marL="0" marR="0" marT="17780" marB="17780"/>
                </a:tc>
                <a:tc>
                  <a:txBody>
                    <a:bodyPr/>
                    <a:lstStyle/>
                    <a:p>
                      <a:pPr algn="ctr"/>
                      <a:r>
                        <a:rPr lang="cs-CZ" sz="1600" b="1" dirty="0">
                          <a:solidFill>
                            <a:schemeClr val="tx1"/>
                          </a:solidFill>
                          <a:effectLst/>
                          <a:latin typeface="+mj-lt"/>
                          <a:ea typeface="Times New Roman" panose="02020603050405020304" pitchFamily="18" charset="0"/>
                        </a:rPr>
                        <a:t>211</a:t>
                      </a:r>
                    </a:p>
                  </a:txBody>
                  <a:tcPr marL="0" marR="0" marT="17780" marB="17780"/>
                </a:tc>
                <a:tc>
                  <a:txBody>
                    <a:bodyPr/>
                    <a:lstStyle/>
                    <a:p>
                      <a:pPr algn="ctr"/>
                      <a:r>
                        <a:rPr lang="cs-CZ" sz="1600" b="1" kern="1200" dirty="0">
                          <a:solidFill>
                            <a:schemeClr val="tx1"/>
                          </a:solidFill>
                          <a:effectLst/>
                          <a:latin typeface="+mj-lt"/>
                          <a:ea typeface="+mn-ea"/>
                          <a:cs typeface="+mn-cs"/>
                        </a:rPr>
                        <a:t>36</a:t>
                      </a:r>
                    </a:p>
                  </a:txBody>
                  <a:tcPr marL="0" marR="0" marT="17780" marB="17780"/>
                </a:tc>
                <a:extLst>
                  <a:ext uri="{0D108BD9-81ED-4DB2-BD59-A6C34878D82A}">
                    <a16:rowId xmlns:a16="http://schemas.microsoft.com/office/drawing/2014/main" val="401916026"/>
                  </a:ext>
                </a:extLst>
              </a:tr>
              <a:tr h="260070">
                <a:tc>
                  <a:txBody>
                    <a:bodyPr/>
                    <a:lstStyle/>
                    <a:p>
                      <a:pPr algn="ctr"/>
                      <a:r>
                        <a:rPr lang="en-GB" sz="1600" dirty="0">
                          <a:effectLst/>
                        </a:rPr>
                        <a:t>45</a:t>
                      </a:r>
                      <a:endParaRPr lang="cs-CZ" sz="2400" dirty="0">
                        <a:effectLst/>
                        <a:latin typeface="Times New Roman" panose="02020603050405020304" pitchFamily="18" charset="0"/>
                        <a:ea typeface="Times New Roman" panose="02020603050405020304" pitchFamily="18" charset="0"/>
                      </a:endParaRPr>
                    </a:p>
                  </a:txBody>
                  <a:tcPr marL="0" marR="0" marT="17780" marB="17780"/>
                </a:tc>
                <a:tc>
                  <a:txBody>
                    <a:bodyPr/>
                    <a:lstStyle/>
                    <a:p>
                      <a:pPr algn="ctr"/>
                      <a:r>
                        <a:rPr lang="cs-CZ" sz="1600" b="1" dirty="0">
                          <a:solidFill>
                            <a:schemeClr val="tx1"/>
                          </a:solidFill>
                          <a:effectLst/>
                          <a:latin typeface="+mj-lt"/>
                          <a:ea typeface="Times New Roman" panose="02020603050405020304" pitchFamily="18" charset="0"/>
                        </a:rPr>
                        <a:t>902</a:t>
                      </a:r>
                    </a:p>
                  </a:txBody>
                  <a:tcPr marL="0" marR="0" marT="17780" marB="17780"/>
                </a:tc>
                <a:tc>
                  <a:txBody>
                    <a:bodyPr/>
                    <a:lstStyle/>
                    <a:p>
                      <a:pPr algn="ctr"/>
                      <a:r>
                        <a:rPr lang="cs-CZ" sz="1600" b="1" dirty="0">
                          <a:solidFill>
                            <a:schemeClr val="tx1"/>
                          </a:solidFill>
                          <a:effectLst/>
                          <a:latin typeface="+mj-lt"/>
                          <a:ea typeface="Times New Roman" panose="02020603050405020304" pitchFamily="18" charset="0"/>
                        </a:rPr>
                        <a:t>278</a:t>
                      </a:r>
                    </a:p>
                  </a:txBody>
                  <a:tcPr marL="0" marR="0" marT="17780" marB="17780"/>
                </a:tc>
                <a:tc>
                  <a:txBody>
                    <a:bodyPr/>
                    <a:lstStyle/>
                    <a:p>
                      <a:pPr algn="ctr"/>
                      <a:r>
                        <a:rPr lang="cs-CZ" sz="1600" b="1" kern="1200" dirty="0">
                          <a:solidFill>
                            <a:schemeClr val="tx1"/>
                          </a:solidFill>
                          <a:effectLst/>
                          <a:latin typeface="+mj-lt"/>
                          <a:ea typeface="+mn-ea"/>
                          <a:cs typeface="+mn-cs"/>
                        </a:rPr>
                        <a:t>173</a:t>
                      </a:r>
                    </a:p>
                  </a:txBody>
                  <a:tcPr marL="0" marR="0" marT="17780" marB="17780"/>
                </a:tc>
                <a:extLst>
                  <a:ext uri="{0D108BD9-81ED-4DB2-BD59-A6C34878D82A}">
                    <a16:rowId xmlns:a16="http://schemas.microsoft.com/office/drawing/2014/main" val="478820775"/>
                  </a:ext>
                </a:extLst>
              </a:tr>
              <a:tr h="260070">
                <a:tc>
                  <a:txBody>
                    <a:bodyPr/>
                    <a:lstStyle/>
                    <a:p>
                      <a:pPr algn="ctr"/>
                      <a:r>
                        <a:rPr lang="cs-CZ" sz="1600" b="1" kern="1200" dirty="0">
                          <a:solidFill>
                            <a:schemeClr val="lt1"/>
                          </a:solidFill>
                          <a:effectLst/>
                          <a:latin typeface="+mn-lt"/>
                          <a:ea typeface="+mn-ea"/>
                          <a:cs typeface="+mn-cs"/>
                        </a:rPr>
                        <a:t>60</a:t>
                      </a:r>
                    </a:p>
                  </a:txBody>
                  <a:tcPr marL="0" marR="0" marT="17780" marB="17780"/>
                </a:tc>
                <a:tc>
                  <a:txBody>
                    <a:bodyPr/>
                    <a:lstStyle/>
                    <a:p>
                      <a:pPr algn="ctr"/>
                      <a:r>
                        <a:rPr lang="cs-CZ" sz="1600" b="1" kern="1200" dirty="0">
                          <a:solidFill>
                            <a:schemeClr val="tx1"/>
                          </a:solidFill>
                          <a:effectLst/>
                          <a:latin typeface="+mj-lt"/>
                          <a:ea typeface="+mn-ea"/>
                          <a:cs typeface="+mn-cs"/>
                        </a:rPr>
                        <a:t>948</a:t>
                      </a:r>
                    </a:p>
                  </a:txBody>
                  <a:tcPr marL="0" marR="0" marT="17780" marB="17780"/>
                </a:tc>
                <a:tc>
                  <a:txBody>
                    <a:bodyPr/>
                    <a:lstStyle/>
                    <a:p>
                      <a:pPr algn="ctr"/>
                      <a:r>
                        <a:rPr lang="cs-CZ" sz="1600" b="1" kern="1200" dirty="0">
                          <a:solidFill>
                            <a:schemeClr val="tx1"/>
                          </a:solidFill>
                          <a:effectLst/>
                          <a:latin typeface="+mj-lt"/>
                          <a:ea typeface="+mn-ea"/>
                          <a:cs typeface="+mn-cs"/>
                        </a:rPr>
                        <a:t>648</a:t>
                      </a:r>
                    </a:p>
                  </a:txBody>
                  <a:tcPr marL="0" marR="0" marT="17780" marB="17780"/>
                </a:tc>
                <a:tc>
                  <a:txBody>
                    <a:bodyPr/>
                    <a:lstStyle/>
                    <a:p>
                      <a:pPr algn="ctr"/>
                      <a:r>
                        <a:rPr lang="cs-CZ" sz="1600" b="1" kern="1200" dirty="0">
                          <a:solidFill>
                            <a:schemeClr val="tx1"/>
                          </a:solidFill>
                          <a:effectLst/>
                          <a:latin typeface="+mj-lt"/>
                          <a:ea typeface="+mn-ea"/>
                          <a:cs typeface="+mn-cs"/>
                        </a:rPr>
                        <a:t>251</a:t>
                      </a:r>
                    </a:p>
                  </a:txBody>
                  <a:tcPr marL="0" marR="0" marT="17780" marB="17780"/>
                </a:tc>
                <a:extLst>
                  <a:ext uri="{0D108BD9-81ED-4DB2-BD59-A6C34878D82A}">
                    <a16:rowId xmlns:a16="http://schemas.microsoft.com/office/drawing/2014/main" val="3019493921"/>
                  </a:ext>
                </a:extLst>
              </a:tr>
            </a:tbl>
          </a:graphicData>
        </a:graphic>
      </p:graphicFrame>
      <p:cxnSp>
        <p:nvCxnSpPr>
          <p:cNvPr id="6" name="Přímá spojnice 5">
            <a:extLst>
              <a:ext uri="{FF2B5EF4-FFF2-40B4-BE49-F238E27FC236}">
                <a16:creationId xmlns:a16="http://schemas.microsoft.com/office/drawing/2014/main" id="{D179F1CA-5D1C-48A4-9B0B-6268F66B02C8}"/>
              </a:ext>
            </a:extLst>
          </p:cNvPr>
          <p:cNvCxnSpPr>
            <a:cxnSpLocks/>
          </p:cNvCxnSpPr>
          <p:nvPr/>
        </p:nvCxnSpPr>
        <p:spPr>
          <a:xfrm>
            <a:off x="6991350" y="209550"/>
            <a:ext cx="0" cy="4714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ástupný obsah 4">
            <a:extLst>
              <a:ext uri="{FF2B5EF4-FFF2-40B4-BE49-F238E27FC236}">
                <a16:creationId xmlns:a16="http://schemas.microsoft.com/office/drawing/2014/main" id="{9241A45A-61BA-4249-B6E4-2C0C2DBC3E47}"/>
              </a:ext>
            </a:extLst>
          </p:cNvPr>
          <p:cNvSpPr txBox="1">
            <a:spLocks/>
          </p:cNvSpPr>
          <p:nvPr/>
        </p:nvSpPr>
        <p:spPr>
          <a:xfrm>
            <a:off x="1895821" y="4391120"/>
            <a:ext cx="8105227" cy="833431"/>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cs-CZ" sz="2400" dirty="0" err="1"/>
              <a:t>Displacement</a:t>
            </a:r>
            <a:endParaRPr lang="cs-CZ" sz="2400" dirty="0"/>
          </a:p>
        </p:txBody>
      </p:sp>
    </p:spTree>
    <p:extLst>
      <p:ext uri="{BB962C8B-B14F-4D97-AF65-F5344CB8AC3E}">
        <p14:creationId xmlns:p14="http://schemas.microsoft.com/office/powerpoint/2010/main" val="118724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a:xfrm>
            <a:off x="9300684" y="6436213"/>
            <a:ext cx="2174631" cy="136025"/>
          </a:xfrm>
        </p:spPr>
        <p:txBody>
          <a:bodyPr/>
          <a:lstStyle/>
          <a:p>
            <a:fld id="{3540B10D-0F92-4291-B9D3-424E84A98670}" type="slidenum">
              <a:rPr lang="cs-CZ" smtClean="0"/>
              <a:t>15</a:t>
            </a:fld>
            <a:endParaRPr lang="cs-CZ" dirty="0"/>
          </a:p>
        </p:txBody>
      </p:sp>
      <p:sp>
        <p:nvSpPr>
          <p:cNvPr id="23" name="Nadpis 3">
            <a:extLst>
              <a:ext uri="{FF2B5EF4-FFF2-40B4-BE49-F238E27FC236}">
                <a16:creationId xmlns:a16="http://schemas.microsoft.com/office/drawing/2014/main" id="{32C1561B-C636-405F-91E6-B1DECAE0970C}"/>
              </a:ext>
            </a:extLst>
          </p:cNvPr>
          <p:cNvSpPr txBox="1">
            <a:spLocks/>
          </p:cNvSpPr>
          <p:nvPr/>
        </p:nvSpPr>
        <p:spPr>
          <a:xfrm>
            <a:off x="1190815" y="2230692"/>
            <a:ext cx="7794000" cy="1087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Kepler 296" panose="02000000000000000000" pitchFamily="50" charset="-18"/>
                <a:ea typeface="+mj-ea"/>
                <a:cs typeface="+mj-cs"/>
              </a:defRPr>
            </a:lvl1pPr>
          </a:lstStyle>
          <a:p>
            <a:r>
              <a:rPr lang="cs-CZ" cap="all" dirty="0"/>
              <a:t>FE Model</a:t>
            </a:r>
          </a:p>
        </p:txBody>
      </p:sp>
      <p:sp>
        <p:nvSpPr>
          <p:cNvPr id="27" name="Zástupný obsah 4">
            <a:extLst>
              <a:ext uri="{FF2B5EF4-FFF2-40B4-BE49-F238E27FC236}">
                <a16:creationId xmlns:a16="http://schemas.microsoft.com/office/drawing/2014/main" id="{17FA1A58-063C-4427-92D0-A642862AE104}"/>
              </a:ext>
            </a:extLst>
          </p:cNvPr>
          <p:cNvSpPr>
            <a:spLocks noGrp="1"/>
          </p:cNvSpPr>
          <p:nvPr>
            <p:ph idx="1"/>
          </p:nvPr>
        </p:nvSpPr>
        <p:spPr>
          <a:xfrm>
            <a:off x="1879600" y="3059766"/>
            <a:ext cx="5136236" cy="765370"/>
          </a:xfrm>
        </p:spPr>
        <p:txBody>
          <a:bodyPr>
            <a:normAutofit/>
          </a:bodyPr>
          <a:lstStyle/>
          <a:p>
            <a:pPr marL="0" indent="0">
              <a:lnSpc>
                <a:spcPct val="150000"/>
              </a:lnSpc>
              <a:buNone/>
            </a:pPr>
            <a:r>
              <a:rPr lang="cs-CZ" sz="2400" b="1" dirty="0"/>
              <a:t>ANSYS </a:t>
            </a:r>
            <a:r>
              <a:rPr lang="cs-CZ" sz="2400" b="1" dirty="0" err="1"/>
              <a:t>Mechanical</a:t>
            </a:r>
            <a:endParaRPr lang="cs-CZ" sz="2400" dirty="0"/>
          </a:p>
          <a:p>
            <a:pPr marL="0" indent="0">
              <a:lnSpc>
                <a:spcPct val="150000"/>
              </a:lnSpc>
              <a:buNone/>
            </a:pPr>
            <a:endParaRPr lang="cs-CZ" sz="2400" dirty="0"/>
          </a:p>
        </p:txBody>
      </p:sp>
      <p:cxnSp>
        <p:nvCxnSpPr>
          <p:cNvPr id="33" name="Přímá spojnice 32">
            <a:extLst>
              <a:ext uri="{FF2B5EF4-FFF2-40B4-BE49-F238E27FC236}">
                <a16:creationId xmlns:a16="http://schemas.microsoft.com/office/drawing/2014/main" id="{34736AA0-99E1-48A1-8CEB-7D8860FFFA1E}"/>
              </a:ext>
            </a:extLst>
          </p:cNvPr>
          <p:cNvCxnSpPr/>
          <p:nvPr/>
        </p:nvCxnSpPr>
        <p:spPr>
          <a:xfrm>
            <a:off x="1739900" y="3054059"/>
            <a:ext cx="0" cy="3528000"/>
          </a:xfrm>
          <a:prstGeom prst="line">
            <a:avLst/>
          </a:prstGeom>
        </p:spPr>
        <p:style>
          <a:lnRef idx="3">
            <a:schemeClr val="dk1"/>
          </a:lnRef>
          <a:fillRef idx="0">
            <a:schemeClr val="dk1"/>
          </a:fillRef>
          <a:effectRef idx="2">
            <a:schemeClr val="dk1"/>
          </a:effectRef>
          <a:fontRef idx="minor">
            <a:schemeClr val="tx1"/>
          </a:fontRef>
        </p:style>
      </p:cxnSp>
      <p:sp>
        <p:nvSpPr>
          <p:cNvPr id="34" name="Šipka: doprava 33">
            <a:extLst>
              <a:ext uri="{FF2B5EF4-FFF2-40B4-BE49-F238E27FC236}">
                <a16:creationId xmlns:a16="http://schemas.microsoft.com/office/drawing/2014/main" id="{0276E817-5C5E-44E0-86A0-8FCCF75E92E3}"/>
              </a:ext>
            </a:extLst>
          </p:cNvPr>
          <p:cNvSpPr/>
          <p:nvPr/>
        </p:nvSpPr>
        <p:spPr>
          <a:xfrm>
            <a:off x="120650" y="3918447"/>
            <a:ext cx="200149"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8" name="Zástupný obsah 4">
            <a:extLst>
              <a:ext uri="{FF2B5EF4-FFF2-40B4-BE49-F238E27FC236}">
                <a16:creationId xmlns:a16="http://schemas.microsoft.com/office/drawing/2014/main" id="{07463AA3-1802-4C8F-9A6C-2C154DAE7B17}"/>
              </a:ext>
            </a:extLst>
          </p:cNvPr>
          <p:cNvSpPr txBox="1">
            <a:spLocks/>
          </p:cNvSpPr>
          <p:nvPr/>
        </p:nvSpPr>
        <p:spPr>
          <a:xfrm>
            <a:off x="2312431" y="3688935"/>
            <a:ext cx="6477219" cy="3169065"/>
          </a:xfrm>
          <a:prstGeom prst="rect">
            <a:avLst/>
          </a:prstGeom>
        </p:spPr>
        <p:txBody>
          <a:bodyPr vert="horz" lIns="91440" tIns="45720" rIns="91440" bIns="45720" rtlCol="0">
            <a:normAutofit fontScale="62500" lnSpcReduction="20000"/>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Sensitivity analysis</a:t>
            </a:r>
          </a:p>
          <a:p>
            <a:pPr>
              <a:lnSpc>
                <a:spcPct val="150000"/>
              </a:lnSpc>
            </a:pPr>
            <a:r>
              <a:rPr lang="cs-CZ" sz="2400" dirty="0"/>
              <a:t>	T</a:t>
            </a:r>
            <a:r>
              <a:rPr lang="en-US" sz="2400" dirty="0" err="1"/>
              <a:t>ested</a:t>
            </a:r>
            <a:r>
              <a:rPr lang="en-US" sz="2400" dirty="0"/>
              <a:t> on 2D </a:t>
            </a:r>
            <a:r>
              <a:rPr lang="cs-CZ" sz="2400" dirty="0" err="1"/>
              <a:t>cross-section</a:t>
            </a:r>
            <a:endParaRPr lang="en-US" sz="2400" dirty="0"/>
          </a:p>
          <a:p>
            <a:pPr>
              <a:lnSpc>
                <a:spcPct val="150000"/>
              </a:lnSpc>
            </a:pPr>
            <a:r>
              <a:rPr lang="cs-CZ" sz="2400" dirty="0"/>
              <a:t>	</a:t>
            </a:r>
            <a:r>
              <a:rPr lang="en-US" sz="2400" dirty="0"/>
              <a:t>solved following already performed temperature analysis</a:t>
            </a:r>
          </a:p>
          <a:p>
            <a:pPr>
              <a:lnSpc>
                <a:spcPct val="150000"/>
              </a:lnSpc>
            </a:pPr>
            <a:r>
              <a:rPr lang="cs-CZ" sz="2400" dirty="0"/>
              <a:t>	MESH</a:t>
            </a:r>
            <a:r>
              <a:rPr lang="en-US" sz="2400" dirty="0"/>
              <a:t> taken over for mechanical analysis</a:t>
            </a:r>
          </a:p>
          <a:p>
            <a:pPr>
              <a:lnSpc>
                <a:spcPct val="150000"/>
              </a:lnSpc>
            </a:pPr>
            <a:r>
              <a:rPr lang="en-US" sz="2400" dirty="0"/>
              <a:t>Calculation time considered</a:t>
            </a:r>
          </a:p>
          <a:p>
            <a:pPr>
              <a:lnSpc>
                <a:spcPct val="150000"/>
              </a:lnSpc>
            </a:pPr>
            <a:r>
              <a:rPr lang="cs-CZ" sz="2400" dirty="0"/>
              <a:t>	</a:t>
            </a:r>
            <a:r>
              <a:rPr lang="en-US" sz="2400" dirty="0"/>
              <a:t>Temperature analysis </a:t>
            </a:r>
            <a:r>
              <a:rPr lang="cs-CZ" sz="2400" dirty="0"/>
              <a:t>= 15</a:t>
            </a:r>
            <a:r>
              <a:rPr lang="en-US" sz="2400" dirty="0"/>
              <a:t> days</a:t>
            </a:r>
            <a:r>
              <a:rPr lang="cs-CZ" sz="2400" dirty="0"/>
              <a:t> </a:t>
            </a:r>
            <a:endParaRPr lang="en-US" sz="2400" dirty="0"/>
          </a:p>
          <a:p>
            <a:pPr>
              <a:lnSpc>
                <a:spcPct val="150000"/>
              </a:lnSpc>
            </a:pPr>
            <a:r>
              <a:rPr lang="cs-CZ" sz="2400" dirty="0"/>
              <a:t>	</a:t>
            </a:r>
            <a:r>
              <a:rPr lang="en-US" sz="2400" dirty="0"/>
              <a:t>Mechanical analysis </a:t>
            </a:r>
            <a:r>
              <a:rPr lang="cs-CZ" sz="2400" dirty="0"/>
              <a:t>= 3</a:t>
            </a:r>
            <a:r>
              <a:rPr lang="en-US" sz="2400" dirty="0"/>
              <a:t> days</a:t>
            </a:r>
            <a:endParaRPr lang="cs-CZ" sz="2400" dirty="0"/>
          </a:p>
        </p:txBody>
      </p:sp>
      <p:sp>
        <p:nvSpPr>
          <p:cNvPr id="32" name="Zástupný obsah 2">
            <a:extLst>
              <a:ext uri="{FF2B5EF4-FFF2-40B4-BE49-F238E27FC236}">
                <a16:creationId xmlns:a16="http://schemas.microsoft.com/office/drawing/2014/main" id="{D4F1B025-0D3F-4800-9776-30B882CC2568}"/>
              </a:ext>
            </a:extLst>
          </p:cNvPr>
          <p:cNvSpPr txBox="1">
            <a:spLocks/>
          </p:cNvSpPr>
          <p:nvPr/>
        </p:nvSpPr>
        <p:spPr>
          <a:xfrm>
            <a:off x="270000" y="3054059"/>
            <a:ext cx="1609600" cy="352800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GB" sz="1200" dirty="0"/>
              <a:t>Introduction</a:t>
            </a:r>
          </a:p>
          <a:p>
            <a:pPr>
              <a:spcBef>
                <a:spcPts val="600"/>
              </a:spcBef>
              <a:spcAft>
                <a:spcPts val="1200"/>
              </a:spcAft>
            </a:pPr>
            <a:r>
              <a:rPr lang="en-GB" sz="1200" b="1" dirty="0"/>
              <a:t>Experiments</a:t>
            </a:r>
          </a:p>
          <a:p>
            <a:pPr>
              <a:spcBef>
                <a:spcPts val="600"/>
              </a:spcBef>
              <a:spcAft>
                <a:spcPts val="1200"/>
              </a:spcAft>
            </a:pPr>
            <a:r>
              <a:rPr lang="en-GB" sz="1200" dirty="0"/>
              <a:t>FEM model</a:t>
            </a:r>
          </a:p>
          <a:p>
            <a:pPr>
              <a:spcBef>
                <a:spcPts val="600"/>
              </a:spcBef>
              <a:spcAft>
                <a:spcPts val="1200"/>
              </a:spcAft>
            </a:pPr>
            <a:r>
              <a:rPr lang="en-GB" sz="1200" dirty="0"/>
              <a:t>Summary</a:t>
            </a:r>
          </a:p>
          <a:p>
            <a:endParaRPr lang="cs-CZ" sz="1200" dirty="0"/>
          </a:p>
        </p:txBody>
      </p:sp>
      <p:pic>
        <p:nvPicPr>
          <p:cNvPr id="3" name="Obrázek 2">
            <a:extLst>
              <a:ext uri="{FF2B5EF4-FFF2-40B4-BE49-F238E27FC236}">
                <a16:creationId xmlns:a16="http://schemas.microsoft.com/office/drawing/2014/main" id="{2D81C7C1-276A-4B34-90E7-83C571255885}"/>
              </a:ext>
            </a:extLst>
          </p:cNvPr>
          <p:cNvPicPr>
            <a:picLocks noChangeAspect="1"/>
          </p:cNvPicPr>
          <p:nvPr/>
        </p:nvPicPr>
        <p:blipFill>
          <a:blip r:embed="rId2"/>
          <a:stretch>
            <a:fillRect/>
          </a:stretch>
        </p:blipFill>
        <p:spPr>
          <a:xfrm>
            <a:off x="8649951" y="1316932"/>
            <a:ext cx="3143274" cy="3579397"/>
          </a:xfrm>
          <a:prstGeom prst="rect">
            <a:avLst/>
          </a:prstGeom>
        </p:spPr>
      </p:pic>
      <p:pic>
        <p:nvPicPr>
          <p:cNvPr id="8" name="Obrázek 7">
            <a:extLst>
              <a:ext uri="{FF2B5EF4-FFF2-40B4-BE49-F238E27FC236}">
                <a16:creationId xmlns:a16="http://schemas.microsoft.com/office/drawing/2014/main" id="{B9EB7532-68D5-4C21-A217-A978F96094B2}"/>
              </a:ext>
            </a:extLst>
          </p:cNvPr>
          <p:cNvPicPr>
            <a:picLocks noChangeAspect="1"/>
          </p:cNvPicPr>
          <p:nvPr/>
        </p:nvPicPr>
        <p:blipFill>
          <a:blip r:embed="rId3"/>
          <a:stretch>
            <a:fillRect/>
          </a:stretch>
        </p:blipFill>
        <p:spPr>
          <a:xfrm>
            <a:off x="719015" y="0"/>
            <a:ext cx="10756300" cy="1289910"/>
          </a:xfrm>
          <a:prstGeom prst="rect">
            <a:avLst/>
          </a:prstGeom>
        </p:spPr>
      </p:pic>
      <p:sp>
        <p:nvSpPr>
          <p:cNvPr id="9" name="Obdélník 8">
            <a:extLst>
              <a:ext uri="{FF2B5EF4-FFF2-40B4-BE49-F238E27FC236}">
                <a16:creationId xmlns:a16="http://schemas.microsoft.com/office/drawing/2014/main" id="{E3C8B176-ECEF-43BF-A304-E4D6D4834026}"/>
              </a:ext>
            </a:extLst>
          </p:cNvPr>
          <p:cNvSpPr/>
          <p:nvPr/>
        </p:nvSpPr>
        <p:spPr>
          <a:xfrm>
            <a:off x="716685" y="234462"/>
            <a:ext cx="1463807" cy="773723"/>
          </a:xfrm>
          <a:prstGeom prst="rect">
            <a:avLst/>
          </a:prstGeom>
          <a:solidFill>
            <a:srgbClr val="FFC000">
              <a:alpha val="1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a:extLst>
              <a:ext uri="{FF2B5EF4-FFF2-40B4-BE49-F238E27FC236}">
                <a16:creationId xmlns:a16="http://schemas.microsoft.com/office/drawing/2014/main" id="{37A8AD3F-CBCB-4DDD-A7BF-6E18225401D2}"/>
              </a:ext>
            </a:extLst>
          </p:cNvPr>
          <p:cNvSpPr/>
          <p:nvPr/>
        </p:nvSpPr>
        <p:spPr>
          <a:xfrm>
            <a:off x="10009178" y="253988"/>
            <a:ext cx="1463807" cy="773723"/>
          </a:xfrm>
          <a:prstGeom prst="rect">
            <a:avLst/>
          </a:prstGeom>
          <a:solidFill>
            <a:srgbClr val="FFC000">
              <a:alpha val="1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Zástupný obsah 4">
            <a:extLst>
              <a:ext uri="{FF2B5EF4-FFF2-40B4-BE49-F238E27FC236}">
                <a16:creationId xmlns:a16="http://schemas.microsoft.com/office/drawing/2014/main" id="{3BA86951-1EC6-415D-875A-2305E413D5B6}"/>
              </a:ext>
            </a:extLst>
          </p:cNvPr>
          <p:cNvSpPr txBox="1">
            <a:spLocks/>
          </p:cNvSpPr>
          <p:nvPr/>
        </p:nvSpPr>
        <p:spPr>
          <a:xfrm>
            <a:off x="1074800" y="915888"/>
            <a:ext cx="1237632" cy="55279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cs-CZ" sz="2400" b="1" dirty="0">
                <a:solidFill>
                  <a:srgbClr val="FF0000"/>
                </a:solidFill>
              </a:rPr>
              <a:t>INSULATED</a:t>
            </a:r>
            <a:endParaRPr lang="cs-CZ" sz="2400" dirty="0">
              <a:solidFill>
                <a:srgbClr val="FF0000"/>
              </a:solidFill>
            </a:endParaRPr>
          </a:p>
          <a:p>
            <a:pPr marL="0" indent="0">
              <a:lnSpc>
                <a:spcPct val="150000"/>
              </a:lnSpc>
              <a:buFont typeface="Arial" panose="020B0604020202020204" pitchFamily="34" charset="0"/>
              <a:buNone/>
            </a:pPr>
            <a:endParaRPr lang="cs-CZ" sz="2400" dirty="0"/>
          </a:p>
        </p:txBody>
      </p:sp>
      <p:sp>
        <p:nvSpPr>
          <p:cNvPr id="26" name="Zástupný obsah 4">
            <a:extLst>
              <a:ext uri="{FF2B5EF4-FFF2-40B4-BE49-F238E27FC236}">
                <a16:creationId xmlns:a16="http://schemas.microsoft.com/office/drawing/2014/main" id="{7F15F231-9D14-469E-A53C-ABC9D6835558}"/>
              </a:ext>
            </a:extLst>
          </p:cNvPr>
          <p:cNvSpPr txBox="1">
            <a:spLocks/>
          </p:cNvSpPr>
          <p:nvPr/>
        </p:nvSpPr>
        <p:spPr>
          <a:xfrm>
            <a:off x="10324308" y="915888"/>
            <a:ext cx="1237632" cy="55279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cs-CZ" sz="2400" b="1" dirty="0">
                <a:solidFill>
                  <a:srgbClr val="FF0000"/>
                </a:solidFill>
              </a:rPr>
              <a:t>INSULATED</a:t>
            </a:r>
            <a:endParaRPr lang="cs-CZ" sz="2400" dirty="0">
              <a:solidFill>
                <a:srgbClr val="FF0000"/>
              </a:solidFill>
            </a:endParaRPr>
          </a:p>
          <a:p>
            <a:pPr marL="0" indent="0">
              <a:lnSpc>
                <a:spcPct val="150000"/>
              </a:lnSpc>
              <a:buFont typeface="Arial" panose="020B0604020202020204" pitchFamily="34" charset="0"/>
              <a:buNone/>
            </a:pPr>
            <a:endParaRPr lang="cs-CZ" sz="2400" dirty="0"/>
          </a:p>
        </p:txBody>
      </p:sp>
      <p:sp>
        <p:nvSpPr>
          <p:cNvPr id="11" name="Šipka: dolů 10">
            <a:extLst>
              <a:ext uri="{FF2B5EF4-FFF2-40B4-BE49-F238E27FC236}">
                <a16:creationId xmlns:a16="http://schemas.microsoft.com/office/drawing/2014/main" id="{5BFB46D9-B2D7-488A-BB80-9940B289C790}"/>
              </a:ext>
            </a:extLst>
          </p:cNvPr>
          <p:cNvSpPr/>
          <p:nvPr/>
        </p:nvSpPr>
        <p:spPr>
          <a:xfrm>
            <a:off x="5960808" y="963893"/>
            <a:ext cx="273539" cy="6520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Zástupný obsah 4">
            <a:extLst>
              <a:ext uri="{FF2B5EF4-FFF2-40B4-BE49-F238E27FC236}">
                <a16:creationId xmlns:a16="http://schemas.microsoft.com/office/drawing/2014/main" id="{562ABC43-8697-4C6C-B066-D46A66E0FE27}"/>
              </a:ext>
            </a:extLst>
          </p:cNvPr>
          <p:cNvSpPr txBox="1">
            <a:spLocks/>
          </p:cNvSpPr>
          <p:nvPr/>
        </p:nvSpPr>
        <p:spPr>
          <a:xfrm>
            <a:off x="6143934" y="1094112"/>
            <a:ext cx="1237632" cy="55279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cs-CZ" sz="2400" b="1" dirty="0">
                <a:solidFill>
                  <a:srgbClr val="FF0000"/>
                </a:solidFill>
              </a:rPr>
              <a:t>1 </a:t>
            </a:r>
            <a:r>
              <a:rPr lang="cs-CZ" sz="2400" b="1" dirty="0" err="1">
                <a:solidFill>
                  <a:srgbClr val="FF0000"/>
                </a:solidFill>
              </a:rPr>
              <a:t>kN</a:t>
            </a:r>
            <a:endParaRPr lang="cs-CZ" sz="2400" dirty="0">
              <a:solidFill>
                <a:srgbClr val="FF0000"/>
              </a:solidFill>
            </a:endParaRPr>
          </a:p>
          <a:p>
            <a:pPr marL="0" indent="0">
              <a:lnSpc>
                <a:spcPct val="150000"/>
              </a:lnSpc>
              <a:buFont typeface="Arial" panose="020B0604020202020204" pitchFamily="34" charset="0"/>
              <a:buNone/>
            </a:pPr>
            <a:endParaRPr lang="cs-CZ" sz="2400" dirty="0"/>
          </a:p>
        </p:txBody>
      </p:sp>
      <p:cxnSp>
        <p:nvCxnSpPr>
          <p:cNvPr id="13" name="Přímá spojnice se šipkou 12">
            <a:extLst>
              <a:ext uri="{FF2B5EF4-FFF2-40B4-BE49-F238E27FC236}">
                <a16:creationId xmlns:a16="http://schemas.microsoft.com/office/drawing/2014/main" id="{4DC366E2-1C4E-445E-A2EA-0190A48E82A6}"/>
              </a:ext>
            </a:extLst>
          </p:cNvPr>
          <p:cNvCxnSpPr>
            <a:cxnSpLocks/>
          </p:cNvCxnSpPr>
          <p:nvPr/>
        </p:nvCxnSpPr>
        <p:spPr>
          <a:xfrm flipV="1">
            <a:off x="3695972" y="621324"/>
            <a:ext cx="391474" cy="5666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Zástupný obsah 4">
            <a:extLst>
              <a:ext uri="{FF2B5EF4-FFF2-40B4-BE49-F238E27FC236}">
                <a16:creationId xmlns:a16="http://schemas.microsoft.com/office/drawing/2014/main" id="{6C23D7E1-2AC2-4B2D-AB70-58B1B48C6E02}"/>
              </a:ext>
            </a:extLst>
          </p:cNvPr>
          <p:cNvSpPr txBox="1">
            <a:spLocks/>
          </p:cNvSpPr>
          <p:nvPr/>
        </p:nvSpPr>
        <p:spPr>
          <a:xfrm>
            <a:off x="2845870" y="1164849"/>
            <a:ext cx="2132529" cy="55279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cs-CZ" sz="2400" b="1" dirty="0">
                <a:solidFill>
                  <a:srgbClr val="FF0000"/>
                </a:solidFill>
              </a:rPr>
              <a:t>1 mm </a:t>
            </a:r>
            <a:r>
              <a:rPr lang="cs-CZ" sz="2400" b="1" dirty="0" err="1">
                <a:solidFill>
                  <a:srgbClr val="FF0000"/>
                </a:solidFill>
              </a:rPr>
              <a:t>space</a:t>
            </a:r>
            <a:r>
              <a:rPr lang="cs-CZ" sz="2400" b="1" dirty="0">
                <a:solidFill>
                  <a:srgbClr val="FF0000"/>
                </a:solidFill>
              </a:rPr>
              <a:t> in </a:t>
            </a:r>
            <a:r>
              <a:rPr lang="cs-CZ" sz="2400" b="1" dirty="0" err="1">
                <a:solidFill>
                  <a:srgbClr val="FF0000"/>
                </a:solidFill>
              </a:rPr>
              <a:t>cladding</a:t>
            </a:r>
            <a:endParaRPr lang="cs-CZ" sz="2400" dirty="0">
              <a:solidFill>
                <a:srgbClr val="FF0000"/>
              </a:solidFill>
            </a:endParaRPr>
          </a:p>
          <a:p>
            <a:pPr marL="0" indent="0">
              <a:lnSpc>
                <a:spcPct val="150000"/>
              </a:lnSpc>
              <a:buFont typeface="Arial" panose="020B0604020202020204" pitchFamily="34" charset="0"/>
              <a:buNone/>
            </a:pPr>
            <a:endParaRPr lang="cs-CZ" sz="2400" dirty="0"/>
          </a:p>
        </p:txBody>
      </p:sp>
      <p:sp>
        <p:nvSpPr>
          <p:cNvPr id="36" name="Zástupný obsah 4">
            <a:extLst>
              <a:ext uri="{FF2B5EF4-FFF2-40B4-BE49-F238E27FC236}">
                <a16:creationId xmlns:a16="http://schemas.microsoft.com/office/drawing/2014/main" id="{BDB1188E-999E-40B6-AF07-D502C3A01C1C}"/>
              </a:ext>
            </a:extLst>
          </p:cNvPr>
          <p:cNvSpPr txBox="1">
            <a:spLocks/>
          </p:cNvSpPr>
          <p:nvPr/>
        </p:nvSpPr>
        <p:spPr>
          <a:xfrm>
            <a:off x="5977982" y="1792760"/>
            <a:ext cx="2211564" cy="235952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cs-CZ" sz="2400" b="1" dirty="0">
                <a:solidFill>
                  <a:srgbClr val="FF0000"/>
                </a:solidFill>
              </a:rPr>
              <a:t>MINERAL WOOL</a:t>
            </a:r>
            <a:br>
              <a:rPr lang="cs-CZ" sz="2400" b="1" dirty="0">
                <a:solidFill>
                  <a:srgbClr val="FF0000"/>
                </a:solidFill>
              </a:rPr>
            </a:br>
            <a:r>
              <a:rPr lang="cs-CZ" sz="2400" b="1" dirty="0">
                <a:solidFill>
                  <a:srgbClr val="FF0000"/>
                </a:solidFill>
              </a:rPr>
              <a:t>STEEL</a:t>
            </a:r>
            <a:br>
              <a:rPr lang="cs-CZ" sz="2400" b="1" dirty="0">
                <a:solidFill>
                  <a:srgbClr val="FF0000"/>
                </a:solidFill>
              </a:rPr>
            </a:br>
            <a:r>
              <a:rPr lang="cs-CZ" sz="2400" b="1" dirty="0">
                <a:solidFill>
                  <a:srgbClr val="FF0000"/>
                </a:solidFill>
              </a:rPr>
              <a:t>OSB CLADDING</a:t>
            </a:r>
          </a:p>
          <a:p>
            <a:pPr marL="0" indent="0" algn="r">
              <a:lnSpc>
                <a:spcPct val="150000"/>
              </a:lnSpc>
              <a:buFont typeface="Arial" panose="020B0604020202020204" pitchFamily="34" charset="0"/>
              <a:buNone/>
            </a:pPr>
            <a:r>
              <a:rPr lang="cs-CZ" sz="2400" b="1" dirty="0">
                <a:solidFill>
                  <a:srgbClr val="FF0000"/>
                </a:solidFill>
              </a:rPr>
              <a:t>AIR</a:t>
            </a:r>
            <a:endParaRPr lang="cs-CZ" sz="2400" dirty="0">
              <a:solidFill>
                <a:srgbClr val="FF0000"/>
              </a:solidFill>
            </a:endParaRPr>
          </a:p>
          <a:p>
            <a:pPr marL="0" indent="0">
              <a:lnSpc>
                <a:spcPct val="150000"/>
              </a:lnSpc>
              <a:buFont typeface="Arial" panose="020B0604020202020204" pitchFamily="34" charset="0"/>
              <a:buNone/>
            </a:pPr>
            <a:endParaRPr lang="cs-CZ" sz="2400" dirty="0"/>
          </a:p>
        </p:txBody>
      </p:sp>
      <p:cxnSp>
        <p:nvCxnSpPr>
          <p:cNvPr id="17" name="Přímá spojnice se šipkou 16">
            <a:extLst>
              <a:ext uri="{FF2B5EF4-FFF2-40B4-BE49-F238E27FC236}">
                <a16:creationId xmlns:a16="http://schemas.microsoft.com/office/drawing/2014/main" id="{6575BE55-7460-4774-BAB9-BE5D0602F408}"/>
              </a:ext>
            </a:extLst>
          </p:cNvPr>
          <p:cNvCxnSpPr>
            <a:cxnSpLocks/>
          </p:cNvCxnSpPr>
          <p:nvPr/>
        </p:nvCxnSpPr>
        <p:spPr>
          <a:xfrm>
            <a:off x="8189545" y="2110154"/>
            <a:ext cx="1384301" cy="1205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Přímá spojnice se šipkou 36">
            <a:extLst>
              <a:ext uri="{FF2B5EF4-FFF2-40B4-BE49-F238E27FC236}">
                <a16:creationId xmlns:a16="http://schemas.microsoft.com/office/drawing/2014/main" id="{46322BDD-C02F-4A89-AAF7-205810D75F68}"/>
              </a:ext>
            </a:extLst>
          </p:cNvPr>
          <p:cNvCxnSpPr>
            <a:cxnSpLocks/>
          </p:cNvCxnSpPr>
          <p:nvPr/>
        </p:nvCxnSpPr>
        <p:spPr>
          <a:xfrm>
            <a:off x="8189545" y="2700753"/>
            <a:ext cx="1024793" cy="1290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Přímá spojnice se šipkou 38">
            <a:extLst>
              <a:ext uri="{FF2B5EF4-FFF2-40B4-BE49-F238E27FC236}">
                <a16:creationId xmlns:a16="http://schemas.microsoft.com/office/drawing/2014/main" id="{086AEFE4-05A9-4283-BC41-7EAA15393D59}"/>
              </a:ext>
            </a:extLst>
          </p:cNvPr>
          <p:cNvCxnSpPr>
            <a:cxnSpLocks/>
          </p:cNvCxnSpPr>
          <p:nvPr/>
        </p:nvCxnSpPr>
        <p:spPr>
          <a:xfrm>
            <a:off x="8189545" y="3147007"/>
            <a:ext cx="795270" cy="2145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Přímá spojnice se šipkou 41">
            <a:extLst>
              <a:ext uri="{FF2B5EF4-FFF2-40B4-BE49-F238E27FC236}">
                <a16:creationId xmlns:a16="http://schemas.microsoft.com/office/drawing/2014/main" id="{D6D9851F-A7AE-4215-AC4F-C45EA7A33454}"/>
              </a:ext>
            </a:extLst>
          </p:cNvPr>
          <p:cNvCxnSpPr>
            <a:cxnSpLocks/>
          </p:cNvCxnSpPr>
          <p:nvPr/>
        </p:nvCxnSpPr>
        <p:spPr>
          <a:xfrm>
            <a:off x="8189545" y="3788687"/>
            <a:ext cx="1024793" cy="1447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Zástupný obsah 4">
            <a:extLst>
              <a:ext uri="{FF2B5EF4-FFF2-40B4-BE49-F238E27FC236}">
                <a16:creationId xmlns:a16="http://schemas.microsoft.com/office/drawing/2014/main" id="{ADA1E0E7-6942-4924-82D3-07B26CDB726C}"/>
              </a:ext>
            </a:extLst>
          </p:cNvPr>
          <p:cNvSpPr txBox="1">
            <a:spLocks/>
          </p:cNvSpPr>
          <p:nvPr/>
        </p:nvSpPr>
        <p:spPr>
          <a:xfrm>
            <a:off x="6985627" y="6000749"/>
            <a:ext cx="2407836" cy="435464"/>
          </a:xfrm>
          <a:prstGeom prst="rect">
            <a:avLst/>
          </a:prstGeom>
        </p:spPr>
        <p:txBody>
          <a:bodyPr vert="horz" lIns="91440" tIns="45720" rIns="91440" bIns="45720" rtlCol="0">
            <a:normAutofit fontScale="77500" lnSpcReduction="20000"/>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cs-CZ" sz="2400" dirty="0" err="1">
                <a:solidFill>
                  <a:srgbClr val="FF0000"/>
                </a:solidFill>
              </a:rPr>
              <a:t>for</a:t>
            </a:r>
            <a:r>
              <a:rPr lang="cs-CZ" sz="2400" dirty="0">
                <a:solidFill>
                  <a:srgbClr val="FF0000"/>
                </a:solidFill>
              </a:rPr>
              <a:t> </a:t>
            </a:r>
            <a:r>
              <a:rPr lang="cs-CZ" sz="2400" dirty="0" err="1">
                <a:solidFill>
                  <a:srgbClr val="FF0000"/>
                </a:solidFill>
              </a:rPr>
              <a:t>one</a:t>
            </a:r>
            <a:r>
              <a:rPr lang="cs-CZ" sz="2400" dirty="0">
                <a:solidFill>
                  <a:srgbClr val="FF0000"/>
                </a:solidFill>
              </a:rPr>
              <a:t> </a:t>
            </a:r>
            <a:r>
              <a:rPr lang="cs-CZ" sz="2400" dirty="0" err="1">
                <a:solidFill>
                  <a:srgbClr val="FF0000"/>
                </a:solidFill>
              </a:rPr>
              <a:t>calculation</a:t>
            </a:r>
            <a:endParaRPr lang="cs-CZ" sz="2400" dirty="0">
              <a:solidFill>
                <a:srgbClr val="FF0000"/>
              </a:solidFill>
            </a:endParaRPr>
          </a:p>
        </p:txBody>
      </p:sp>
      <p:cxnSp>
        <p:nvCxnSpPr>
          <p:cNvPr id="46" name="Přímá spojnice se šipkou 45">
            <a:extLst>
              <a:ext uri="{FF2B5EF4-FFF2-40B4-BE49-F238E27FC236}">
                <a16:creationId xmlns:a16="http://schemas.microsoft.com/office/drawing/2014/main" id="{0E756F12-793C-47A8-AE46-4CDCDCFF0643}"/>
              </a:ext>
            </a:extLst>
          </p:cNvPr>
          <p:cNvCxnSpPr>
            <a:cxnSpLocks/>
          </p:cNvCxnSpPr>
          <p:nvPr/>
        </p:nvCxnSpPr>
        <p:spPr>
          <a:xfrm flipH="1">
            <a:off x="6234347" y="6287170"/>
            <a:ext cx="75128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ovéPole 28">
            <a:extLst>
              <a:ext uri="{FF2B5EF4-FFF2-40B4-BE49-F238E27FC236}">
                <a16:creationId xmlns:a16="http://schemas.microsoft.com/office/drawing/2014/main" id="{863539CC-0F32-4C88-966D-2D4CAD4065A0}"/>
              </a:ext>
            </a:extLst>
          </p:cNvPr>
          <p:cNvSpPr txBox="1"/>
          <p:nvPr/>
        </p:nvSpPr>
        <p:spPr>
          <a:xfrm>
            <a:off x="3496414" y="6529523"/>
            <a:ext cx="5295039" cy="276999"/>
          </a:xfrm>
          <a:prstGeom prst="rect">
            <a:avLst/>
          </a:prstGeom>
          <a:noFill/>
        </p:spPr>
        <p:txBody>
          <a:bodyPr wrap="none" rtlCol="0">
            <a:spAutoFit/>
          </a:bodyPr>
          <a:lstStyle/>
          <a:p>
            <a:r>
              <a:rPr lang="cs-CZ" sz="1200" dirty="0">
                <a:latin typeface="Technika Book" panose="00000400000000000000" pitchFamily="50" charset="-18"/>
              </a:rPr>
              <a:t>AMD </a:t>
            </a:r>
            <a:r>
              <a:rPr lang="cs-CZ" sz="1200" dirty="0" err="1">
                <a:latin typeface="Technika Book" panose="00000400000000000000" pitchFamily="50" charset="-18"/>
              </a:rPr>
              <a:t>Ryzen</a:t>
            </a:r>
            <a:r>
              <a:rPr lang="cs-CZ" sz="1200" dirty="0">
                <a:latin typeface="Technika Book" panose="00000400000000000000" pitchFamily="50" charset="-18"/>
              </a:rPr>
              <a:t> 7 3750H </a:t>
            </a:r>
            <a:r>
              <a:rPr lang="cs-CZ" sz="1200" dirty="0" err="1">
                <a:latin typeface="Technika Book" panose="00000400000000000000" pitchFamily="50" charset="-18"/>
              </a:rPr>
              <a:t>with</a:t>
            </a:r>
            <a:r>
              <a:rPr lang="cs-CZ" sz="1200" dirty="0">
                <a:latin typeface="Technika Book" panose="00000400000000000000" pitchFamily="50" charset="-18"/>
              </a:rPr>
              <a:t> </a:t>
            </a:r>
            <a:r>
              <a:rPr lang="cs-CZ" sz="1200" dirty="0" err="1">
                <a:latin typeface="Technika Book" panose="00000400000000000000" pitchFamily="50" charset="-18"/>
              </a:rPr>
              <a:t>Radeon</a:t>
            </a:r>
            <a:r>
              <a:rPr lang="cs-CZ" sz="1200" dirty="0">
                <a:latin typeface="Technika Book" panose="00000400000000000000" pitchFamily="50" charset="-18"/>
              </a:rPr>
              <a:t> Vega Mobile </a:t>
            </a:r>
            <a:r>
              <a:rPr lang="cs-CZ" sz="1200" dirty="0" err="1">
                <a:latin typeface="Technika Book" panose="00000400000000000000" pitchFamily="50" charset="-18"/>
              </a:rPr>
              <a:t>Gfx</a:t>
            </a:r>
            <a:r>
              <a:rPr lang="cs-CZ" sz="1200" dirty="0">
                <a:latin typeface="Technika Book" panose="00000400000000000000" pitchFamily="50" charset="-18"/>
              </a:rPr>
              <a:t>  2.30 GHz, RAM 24 GB</a:t>
            </a:r>
          </a:p>
        </p:txBody>
      </p:sp>
    </p:spTree>
    <p:extLst>
      <p:ext uri="{BB962C8B-B14F-4D97-AF65-F5344CB8AC3E}">
        <p14:creationId xmlns:p14="http://schemas.microsoft.com/office/powerpoint/2010/main" val="65432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fade">
                                      <p:cBhvr>
                                        <p:cTn id="13" dur="500"/>
                                        <p:tgtEl>
                                          <p:spTgt spid="2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xEl>
                                              <p:pRg st="0" end="0"/>
                                            </p:txEl>
                                          </p:spTgt>
                                        </p:tgtEl>
                                        <p:attrNameLst>
                                          <p:attrName>style.visibility</p:attrName>
                                        </p:attrNameLst>
                                      </p:cBhvr>
                                      <p:to>
                                        <p:strVal val="visible"/>
                                      </p:to>
                                    </p:set>
                                    <p:animEffect transition="in" filter="fade">
                                      <p:cBhvr>
                                        <p:cTn id="16" dur="500"/>
                                        <p:tgtEl>
                                          <p:spTgt spid="31">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animEffect transition="in" filter="fade">
                                      <p:cBhvr>
                                        <p:cTn id="19" dur="500"/>
                                        <p:tgtEl>
                                          <p:spTgt spid="35">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xEl>
                                              <p:pRg st="0" end="0"/>
                                            </p:txEl>
                                          </p:spTgt>
                                        </p:tgtEl>
                                        <p:attrNameLst>
                                          <p:attrName>style.visibility</p:attrName>
                                        </p:attrNameLst>
                                      </p:cBhvr>
                                      <p:to>
                                        <p:strVal val="visible"/>
                                      </p:to>
                                    </p:set>
                                    <p:animEffect transition="in" filter="fade">
                                      <p:cBhvr>
                                        <p:cTn id="31" dur="500"/>
                                        <p:tgtEl>
                                          <p:spTgt spid="36">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xEl>
                                              <p:pRg st="1" end="1"/>
                                            </p:txEl>
                                          </p:spTgt>
                                        </p:tgtEl>
                                        <p:attrNameLst>
                                          <p:attrName>style.visibility</p:attrName>
                                        </p:attrNameLst>
                                      </p:cBhvr>
                                      <p:to>
                                        <p:strVal val="visible"/>
                                      </p:to>
                                    </p:set>
                                    <p:animEffect transition="in" filter="fade">
                                      <p:cBhvr>
                                        <p:cTn id="34" dur="500"/>
                                        <p:tgtEl>
                                          <p:spTgt spid="36">
                                            <p:txEl>
                                              <p:pRg st="1" end="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7">
                                            <p:txEl>
                                              <p:pRg st="0" end="0"/>
                                            </p:txEl>
                                          </p:spTgt>
                                        </p:tgtEl>
                                        <p:attrNameLst>
                                          <p:attrName>style.visibility</p:attrName>
                                        </p:attrNameLst>
                                      </p:cBhvr>
                                      <p:to>
                                        <p:strVal val="visible"/>
                                      </p:to>
                                    </p:set>
                                    <p:animEffect transition="in" filter="fade">
                                      <p:cBhvr>
                                        <p:cTn id="60" dur="500"/>
                                        <p:tgtEl>
                                          <p:spTgt spid="27">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8">
                                            <p:txEl>
                                              <p:pRg st="0" end="0"/>
                                            </p:txEl>
                                          </p:spTgt>
                                        </p:tgtEl>
                                        <p:attrNameLst>
                                          <p:attrName>style.visibility</p:attrName>
                                        </p:attrNameLst>
                                      </p:cBhvr>
                                      <p:to>
                                        <p:strVal val="visible"/>
                                      </p:to>
                                    </p:set>
                                    <p:animEffect transition="in" filter="fade">
                                      <p:cBhvr>
                                        <p:cTn id="65" dur="500"/>
                                        <p:tgtEl>
                                          <p:spTgt spid="28">
                                            <p:txEl>
                                              <p:pRg st="0" end="0"/>
                                            </p:txEl>
                                          </p:spTgt>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28">
                                            <p:txEl>
                                              <p:pRg st="1" end="1"/>
                                            </p:txEl>
                                          </p:spTgt>
                                        </p:tgtEl>
                                        <p:attrNameLst>
                                          <p:attrName>style.visibility</p:attrName>
                                        </p:attrNameLst>
                                      </p:cBhvr>
                                      <p:to>
                                        <p:strVal val="visible"/>
                                      </p:to>
                                    </p:set>
                                    <p:animEffect transition="in" filter="fade">
                                      <p:cBhvr>
                                        <p:cTn id="69" dur="500"/>
                                        <p:tgtEl>
                                          <p:spTgt spid="28">
                                            <p:txEl>
                                              <p:pRg st="1" end="1"/>
                                            </p:txEl>
                                          </p:spTgt>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28">
                                            <p:txEl>
                                              <p:pRg st="2" end="2"/>
                                            </p:txEl>
                                          </p:spTgt>
                                        </p:tgtEl>
                                        <p:attrNameLst>
                                          <p:attrName>style.visibility</p:attrName>
                                        </p:attrNameLst>
                                      </p:cBhvr>
                                      <p:to>
                                        <p:strVal val="visible"/>
                                      </p:to>
                                    </p:set>
                                    <p:animEffect transition="in" filter="fade">
                                      <p:cBhvr>
                                        <p:cTn id="73" dur="500"/>
                                        <p:tgtEl>
                                          <p:spTgt spid="28">
                                            <p:txEl>
                                              <p:pRg st="2" end="2"/>
                                            </p:txEl>
                                          </p:spTgt>
                                        </p:tgtEl>
                                      </p:cBhvr>
                                    </p:animEffect>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28">
                                            <p:txEl>
                                              <p:pRg st="3" end="3"/>
                                            </p:txEl>
                                          </p:spTgt>
                                        </p:tgtEl>
                                        <p:attrNameLst>
                                          <p:attrName>style.visibility</p:attrName>
                                        </p:attrNameLst>
                                      </p:cBhvr>
                                      <p:to>
                                        <p:strVal val="visible"/>
                                      </p:to>
                                    </p:set>
                                    <p:animEffect transition="in" filter="fade">
                                      <p:cBhvr>
                                        <p:cTn id="77" dur="500"/>
                                        <p:tgtEl>
                                          <p:spTgt spid="28">
                                            <p:txEl>
                                              <p:pRg st="3" end="3"/>
                                            </p:txEl>
                                          </p:spTgt>
                                        </p:tgtEl>
                                      </p:cBhvr>
                                    </p:animEffec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28">
                                            <p:txEl>
                                              <p:pRg st="4" end="4"/>
                                            </p:txEl>
                                          </p:spTgt>
                                        </p:tgtEl>
                                        <p:attrNameLst>
                                          <p:attrName>style.visibility</p:attrName>
                                        </p:attrNameLst>
                                      </p:cBhvr>
                                      <p:to>
                                        <p:strVal val="visible"/>
                                      </p:to>
                                    </p:set>
                                    <p:animEffect transition="in" filter="fade">
                                      <p:cBhvr>
                                        <p:cTn id="81" dur="500"/>
                                        <p:tgtEl>
                                          <p:spTgt spid="28">
                                            <p:txEl>
                                              <p:pRg st="4" end="4"/>
                                            </p:txEl>
                                          </p:spTgt>
                                        </p:tgtEl>
                                      </p:cBhvr>
                                    </p:animEffect>
                                  </p:childTnLst>
                                </p:cTn>
                              </p:par>
                            </p:childTnLst>
                          </p:cTn>
                        </p:par>
                        <p:par>
                          <p:cTn id="82" fill="hold">
                            <p:stCondLst>
                              <p:cond delay="2500"/>
                            </p:stCondLst>
                            <p:childTnLst>
                              <p:par>
                                <p:cTn id="83" presetID="10" presetClass="entr" presetSubtype="0" fill="hold" grpId="0" nodeType="afterEffect">
                                  <p:stCondLst>
                                    <p:cond delay="0"/>
                                  </p:stCondLst>
                                  <p:childTnLst>
                                    <p:set>
                                      <p:cBhvr>
                                        <p:cTn id="84" dur="1" fill="hold">
                                          <p:stCondLst>
                                            <p:cond delay="0"/>
                                          </p:stCondLst>
                                        </p:cTn>
                                        <p:tgtEl>
                                          <p:spTgt spid="28">
                                            <p:txEl>
                                              <p:pRg st="5" end="5"/>
                                            </p:txEl>
                                          </p:spTgt>
                                        </p:tgtEl>
                                        <p:attrNameLst>
                                          <p:attrName>style.visibility</p:attrName>
                                        </p:attrNameLst>
                                      </p:cBhvr>
                                      <p:to>
                                        <p:strVal val="visible"/>
                                      </p:to>
                                    </p:set>
                                    <p:animEffect transition="in" filter="fade">
                                      <p:cBhvr>
                                        <p:cTn id="85" dur="500"/>
                                        <p:tgtEl>
                                          <p:spTgt spid="28">
                                            <p:txEl>
                                              <p:pRg st="5" end="5"/>
                                            </p:txEl>
                                          </p:spTgt>
                                        </p:tgtEl>
                                      </p:cBhvr>
                                    </p:animEffect>
                                  </p:childTnLst>
                                </p:cTn>
                              </p:par>
                            </p:childTnLst>
                          </p:cTn>
                        </p:par>
                        <p:par>
                          <p:cTn id="86" fill="hold">
                            <p:stCondLst>
                              <p:cond delay="3000"/>
                            </p:stCondLst>
                            <p:childTnLst>
                              <p:par>
                                <p:cTn id="87" presetID="10" presetClass="entr" presetSubtype="0" fill="hold" grpId="0" nodeType="afterEffect">
                                  <p:stCondLst>
                                    <p:cond delay="0"/>
                                  </p:stCondLst>
                                  <p:childTnLst>
                                    <p:set>
                                      <p:cBhvr>
                                        <p:cTn id="88" dur="1" fill="hold">
                                          <p:stCondLst>
                                            <p:cond delay="0"/>
                                          </p:stCondLst>
                                        </p:cTn>
                                        <p:tgtEl>
                                          <p:spTgt spid="28">
                                            <p:txEl>
                                              <p:pRg st="6" end="6"/>
                                            </p:txEl>
                                          </p:spTgt>
                                        </p:tgtEl>
                                        <p:attrNameLst>
                                          <p:attrName>style.visibility</p:attrName>
                                        </p:attrNameLst>
                                      </p:cBhvr>
                                      <p:to>
                                        <p:strVal val="visible"/>
                                      </p:to>
                                    </p:set>
                                    <p:animEffect transition="in" filter="fade">
                                      <p:cBhvr>
                                        <p:cTn id="89" dur="500"/>
                                        <p:tgtEl>
                                          <p:spTgt spid="28">
                                            <p:txEl>
                                              <p:pRg st="6" end="6"/>
                                            </p:txEl>
                                          </p:spTgt>
                                        </p:tgtEl>
                                      </p:cBhvr>
                                    </p:animEffect>
                                  </p:childTnLst>
                                </p:cTn>
                              </p:par>
                            </p:childTnLst>
                          </p:cTn>
                        </p:par>
                        <p:par>
                          <p:cTn id="90" fill="hold">
                            <p:stCondLst>
                              <p:cond delay="3500"/>
                            </p:stCondLst>
                            <p:childTnLst>
                              <p:par>
                                <p:cTn id="91" presetID="10" presetClass="entr" presetSubtype="0" fill="hold" grpId="0" nodeType="afterEffect">
                                  <p:stCondLst>
                                    <p:cond delay="0"/>
                                  </p:stCondLst>
                                  <p:childTnLst>
                                    <p:set>
                                      <p:cBhvr>
                                        <p:cTn id="92" dur="1" fill="hold">
                                          <p:stCondLst>
                                            <p:cond delay="0"/>
                                          </p:stCondLst>
                                        </p:cTn>
                                        <p:tgtEl>
                                          <p:spTgt spid="45">
                                            <p:txEl>
                                              <p:pRg st="0" end="0"/>
                                            </p:txEl>
                                          </p:spTgt>
                                        </p:tgtEl>
                                        <p:attrNameLst>
                                          <p:attrName>style.visibility</p:attrName>
                                        </p:attrNameLst>
                                      </p:cBhvr>
                                      <p:to>
                                        <p:strVal val="visible"/>
                                      </p:to>
                                    </p:set>
                                    <p:animEffect transition="in" filter="fade">
                                      <p:cBhvr>
                                        <p:cTn id="93" dur="500"/>
                                        <p:tgtEl>
                                          <p:spTgt spid="45">
                                            <p:txEl>
                                              <p:pRg st="0" end="0"/>
                                            </p:txEl>
                                          </p:spTgt>
                                        </p:tgtEl>
                                      </p:cBhvr>
                                    </p:animEffect>
                                  </p:childTnLst>
                                </p:cTn>
                              </p:par>
                              <p:par>
                                <p:cTn id="94" presetID="10" presetClass="entr" presetSubtype="0" fill="hold" nodeType="with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uiExpand="1" build="p"/>
      <p:bldP spid="28" grpId="0" uiExpand="1" build="p"/>
      <p:bldP spid="9" grpId="0" animBg="1"/>
      <p:bldP spid="24" grpId="0" animBg="1"/>
      <p:bldP spid="25" grpId="0" uiExpand="1" build="p"/>
      <p:bldP spid="26" grpId="0" uiExpand="1" build="p"/>
      <p:bldP spid="11" grpId="0" animBg="1"/>
      <p:bldP spid="31" grpId="0" uiExpand="1" build="p"/>
      <p:bldP spid="35" grpId="0" uiExpand="1" build="p"/>
      <p:bldP spid="36" grpId="0" uiExpand="1" build="p"/>
      <p:bldP spid="4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a:xfrm>
            <a:off x="9300684" y="6436213"/>
            <a:ext cx="2174631" cy="136025"/>
          </a:xfrm>
        </p:spPr>
        <p:txBody>
          <a:bodyPr/>
          <a:lstStyle/>
          <a:p>
            <a:fld id="{3540B10D-0F92-4291-B9D3-424E84A98670}" type="slidenum">
              <a:rPr lang="cs-CZ" smtClean="0"/>
              <a:t>16</a:t>
            </a:fld>
            <a:endParaRPr lang="cs-CZ" dirty="0"/>
          </a:p>
        </p:txBody>
      </p:sp>
      <p:sp>
        <p:nvSpPr>
          <p:cNvPr id="24" name="Zástupný obsah 4">
            <a:extLst>
              <a:ext uri="{FF2B5EF4-FFF2-40B4-BE49-F238E27FC236}">
                <a16:creationId xmlns:a16="http://schemas.microsoft.com/office/drawing/2014/main" id="{1613D3BF-F38B-452F-B683-77462FCA841B}"/>
              </a:ext>
            </a:extLst>
          </p:cNvPr>
          <p:cNvSpPr txBox="1">
            <a:spLocks/>
          </p:cNvSpPr>
          <p:nvPr/>
        </p:nvSpPr>
        <p:spPr>
          <a:xfrm>
            <a:off x="2993900" y="5205410"/>
            <a:ext cx="6781800" cy="13173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cs-CZ" sz="1200" i="1" dirty="0">
              <a:latin typeface="Technika Book" panose="00000400000000000000" pitchFamily="50" charset="-18"/>
            </a:endParaRPr>
          </a:p>
        </p:txBody>
      </p:sp>
      <p:pic>
        <p:nvPicPr>
          <p:cNvPr id="3" name="Obrázek 2">
            <a:extLst>
              <a:ext uri="{FF2B5EF4-FFF2-40B4-BE49-F238E27FC236}">
                <a16:creationId xmlns:a16="http://schemas.microsoft.com/office/drawing/2014/main" id="{8D6CD1AE-2461-4114-8CD4-0B61B8395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973" y="0"/>
            <a:ext cx="10164054" cy="6858000"/>
          </a:xfrm>
          <a:prstGeom prst="rect">
            <a:avLst/>
          </a:prstGeom>
        </p:spPr>
      </p:pic>
    </p:spTree>
    <p:extLst>
      <p:ext uri="{BB962C8B-B14F-4D97-AF65-F5344CB8AC3E}">
        <p14:creationId xmlns:p14="http://schemas.microsoft.com/office/powerpoint/2010/main" val="2398433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a:xfrm>
            <a:off x="9300684" y="6436213"/>
            <a:ext cx="2174631" cy="136025"/>
          </a:xfrm>
        </p:spPr>
        <p:txBody>
          <a:bodyPr/>
          <a:lstStyle/>
          <a:p>
            <a:fld id="{3540B10D-0F92-4291-B9D3-424E84A98670}" type="slidenum">
              <a:rPr lang="cs-CZ" smtClean="0"/>
              <a:t>17</a:t>
            </a:fld>
            <a:endParaRPr lang="cs-CZ" dirty="0"/>
          </a:p>
        </p:txBody>
      </p:sp>
      <p:sp>
        <p:nvSpPr>
          <p:cNvPr id="23" name="Nadpis 3">
            <a:extLst>
              <a:ext uri="{FF2B5EF4-FFF2-40B4-BE49-F238E27FC236}">
                <a16:creationId xmlns:a16="http://schemas.microsoft.com/office/drawing/2014/main" id="{32C1561B-C636-405F-91E6-B1DECAE0970C}"/>
              </a:ext>
            </a:extLst>
          </p:cNvPr>
          <p:cNvSpPr txBox="1">
            <a:spLocks/>
          </p:cNvSpPr>
          <p:nvPr/>
        </p:nvSpPr>
        <p:spPr>
          <a:xfrm>
            <a:off x="1190815" y="2230692"/>
            <a:ext cx="7794000" cy="1087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Kepler 296" panose="02000000000000000000" pitchFamily="50" charset="-18"/>
                <a:ea typeface="+mj-ea"/>
                <a:cs typeface="+mj-cs"/>
              </a:defRPr>
            </a:lvl1pPr>
          </a:lstStyle>
          <a:p>
            <a:r>
              <a:rPr lang="cs-CZ" cap="all" dirty="0"/>
              <a:t>FE Model</a:t>
            </a:r>
          </a:p>
        </p:txBody>
      </p:sp>
      <p:sp>
        <p:nvSpPr>
          <p:cNvPr id="27" name="Zástupný obsah 4">
            <a:extLst>
              <a:ext uri="{FF2B5EF4-FFF2-40B4-BE49-F238E27FC236}">
                <a16:creationId xmlns:a16="http://schemas.microsoft.com/office/drawing/2014/main" id="{17FA1A58-063C-4427-92D0-A642862AE104}"/>
              </a:ext>
            </a:extLst>
          </p:cNvPr>
          <p:cNvSpPr>
            <a:spLocks noGrp="1"/>
          </p:cNvSpPr>
          <p:nvPr>
            <p:ph idx="1"/>
          </p:nvPr>
        </p:nvSpPr>
        <p:spPr>
          <a:xfrm>
            <a:off x="1879600" y="3059766"/>
            <a:ext cx="5979160" cy="765370"/>
          </a:xfrm>
        </p:spPr>
        <p:txBody>
          <a:bodyPr>
            <a:normAutofit fontScale="85000" lnSpcReduction="10000"/>
          </a:bodyPr>
          <a:lstStyle/>
          <a:p>
            <a:pPr marL="0" indent="0">
              <a:lnSpc>
                <a:spcPct val="150000"/>
              </a:lnSpc>
              <a:buNone/>
            </a:pPr>
            <a:r>
              <a:rPr lang="cs-CZ" dirty="0">
                <a:latin typeface="Technika" panose="00000500000000000000" pitchFamily="50" charset="-18"/>
              </a:rPr>
              <a:t>ANSYS </a:t>
            </a:r>
            <a:r>
              <a:rPr lang="cs-CZ" dirty="0" err="1">
                <a:latin typeface="Technika" panose="00000500000000000000" pitchFamily="50" charset="-18"/>
              </a:rPr>
              <a:t>Mechanical</a:t>
            </a:r>
            <a:r>
              <a:rPr lang="cs-CZ" dirty="0">
                <a:latin typeface="Technika" panose="00000500000000000000" pitchFamily="50" charset="-18"/>
              </a:rPr>
              <a:t> – </a:t>
            </a:r>
            <a:r>
              <a:rPr lang="cs-CZ" dirty="0" err="1">
                <a:latin typeface="Technika" panose="00000500000000000000" pitchFamily="50" charset="-18"/>
              </a:rPr>
              <a:t>Thermal</a:t>
            </a:r>
            <a:r>
              <a:rPr lang="cs-CZ" dirty="0">
                <a:latin typeface="Technika" panose="00000500000000000000" pitchFamily="50" charset="-18"/>
              </a:rPr>
              <a:t> </a:t>
            </a:r>
            <a:r>
              <a:rPr lang="cs-CZ" dirty="0" err="1">
                <a:latin typeface="Technika" panose="00000500000000000000" pitchFamily="50" charset="-18"/>
              </a:rPr>
              <a:t>analysis</a:t>
            </a:r>
            <a:endParaRPr lang="cs-CZ" sz="2400" dirty="0">
              <a:latin typeface="Technika" panose="00000500000000000000" pitchFamily="50" charset="-18"/>
            </a:endParaRPr>
          </a:p>
        </p:txBody>
      </p:sp>
      <p:cxnSp>
        <p:nvCxnSpPr>
          <p:cNvPr id="33" name="Přímá spojnice 32">
            <a:extLst>
              <a:ext uri="{FF2B5EF4-FFF2-40B4-BE49-F238E27FC236}">
                <a16:creationId xmlns:a16="http://schemas.microsoft.com/office/drawing/2014/main" id="{34736AA0-99E1-48A1-8CEB-7D8860FFFA1E}"/>
              </a:ext>
            </a:extLst>
          </p:cNvPr>
          <p:cNvCxnSpPr/>
          <p:nvPr/>
        </p:nvCxnSpPr>
        <p:spPr>
          <a:xfrm>
            <a:off x="1739900" y="3054059"/>
            <a:ext cx="0" cy="3528000"/>
          </a:xfrm>
          <a:prstGeom prst="line">
            <a:avLst/>
          </a:prstGeom>
        </p:spPr>
        <p:style>
          <a:lnRef idx="3">
            <a:schemeClr val="dk1"/>
          </a:lnRef>
          <a:fillRef idx="0">
            <a:schemeClr val="dk1"/>
          </a:fillRef>
          <a:effectRef idx="2">
            <a:schemeClr val="dk1"/>
          </a:effectRef>
          <a:fontRef idx="minor">
            <a:schemeClr val="tx1"/>
          </a:fontRef>
        </p:style>
      </p:cxnSp>
      <p:sp>
        <p:nvSpPr>
          <p:cNvPr id="34" name="Šipka: doprava 33">
            <a:extLst>
              <a:ext uri="{FF2B5EF4-FFF2-40B4-BE49-F238E27FC236}">
                <a16:creationId xmlns:a16="http://schemas.microsoft.com/office/drawing/2014/main" id="{0276E817-5C5E-44E0-86A0-8FCCF75E92E3}"/>
              </a:ext>
            </a:extLst>
          </p:cNvPr>
          <p:cNvSpPr/>
          <p:nvPr/>
        </p:nvSpPr>
        <p:spPr>
          <a:xfrm>
            <a:off x="120650" y="3918447"/>
            <a:ext cx="200149"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8" name="Zástupný obsah 4">
            <a:extLst>
              <a:ext uri="{FF2B5EF4-FFF2-40B4-BE49-F238E27FC236}">
                <a16:creationId xmlns:a16="http://schemas.microsoft.com/office/drawing/2014/main" id="{07463AA3-1802-4C8F-9A6C-2C154DAE7B17}"/>
              </a:ext>
            </a:extLst>
          </p:cNvPr>
          <p:cNvSpPr txBox="1">
            <a:spLocks/>
          </p:cNvSpPr>
          <p:nvPr/>
        </p:nvSpPr>
        <p:spPr>
          <a:xfrm>
            <a:off x="2312431" y="3688935"/>
            <a:ext cx="3367009" cy="3169065"/>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cs-CZ" sz="2400" dirty="0" err="1">
                <a:latin typeface="Technika Light" panose="00000300000000000000" pitchFamily="50" charset="-18"/>
              </a:rPr>
              <a:t>Version</a:t>
            </a:r>
            <a:r>
              <a:rPr lang="cs-CZ" sz="2400" dirty="0">
                <a:latin typeface="Technika Light" panose="00000300000000000000" pitchFamily="50" charset="-18"/>
              </a:rPr>
              <a:t> </a:t>
            </a:r>
            <a:r>
              <a:rPr lang="cs-CZ" dirty="0">
                <a:latin typeface="Technika Light" panose="00000300000000000000" pitchFamily="50" charset="-18"/>
              </a:rPr>
              <a:t>2021</a:t>
            </a:r>
          </a:p>
          <a:p>
            <a:pPr>
              <a:lnSpc>
                <a:spcPct val="150000"/>
              </a:lnSpc>
            </a:pPr>
            <a:r>
              <a:rPr lang="cs-CZ" dirty="0" err="1">
                <a:latin typeface="Technika Light" panose="00000300000000000000" pitchFamily="50" charset="-18"/>
              </a:rPr>
              <a:t>Material</a:t>
            </a:r>
            <a:r>
              <a:rPr lang="cs-CZ" dirty="0">
                <a:latin typeface="Technika Light" panose="00000300000000000000" pitchFamily="50" charset="-18"/>
              </a:rPr>
              <a:t> </a:t>
            </a:r>
            <a:r>
              <a:rPr lang="cs-CZ" dirty="0" err="1">
                <a:latin typeface="Technika Light" panose="00000300000000000000" pitchFamily="50" charset="-18"/>
              </a:rPr>
              <a:t>properties</a:t>
            </a:r>
            <a:br>
              <a:rPr lang="cs-CZ" dirty="0">
                <a:latin typeface="Technika Light" panose="00000300000000000000" pitchFamily="50" charset="-18"/>
              </a:rPr>
            </a:br>
            <a:r>
              <a:rPr lang="cs-CZ" dirty="0">
                <a:latin typeface="Technika Light" panose="00000300000000000000" pitchFamily="50" charset="-18"/>
              </a:rPr>
              <a:t>	EN 1993-1-2</a:t>
            </a:r>
            <a:br>
              <a:rPr lang="cs-CZ" dirty="0">
                <a:latin typeface="Technika Light" panose="00000300000000000000" pitchFamily="50" charset="-18"/>
              </a:rPr>
            </a:br>
            <a:r>
              <a:rPr lang="cs-CZ" dirty="0">
                <a:latin typeface="Technika Light" panose="00000300000000000000" pitchFamily="50" charset="-18"/>
              </a:rPr>
              <a:t>	EN 1995-1-2</a:t>
            </a:r>
          </a:p>
          <a:p>
            <a:pPr>
              <a:lnSpc>
                <a:spcPct val="150000"/>
              </a:lnSpc>
            </a:pPr>
            <a:r>
              <a:rPr lang="cs-CZ" dirty="0" err="1">
                <a:latin typeface="Technika Light" panose="00000300000000000000" pitchFamily="50" charset="-18"/>
              </a:rPr>
              <a:t>implicit</a:t>
            </a:r>
            <a:r>
              <a:rPr lang="cs-CZ" dirty="0">
                <a:latin typeface="Technika Light" panose="00000300000000000000" pitchFamily="50" charset="-18"/>
              </a:rPr>
              <a:t> </a:t>
            </a:r>
            <a:r>
              <a:rPr lang="cs-CZ" dirty="0" err="1">
                <a:latin typeface="Technika Light" panose="00000300000000000000" pitchFamily="50" charset="-18"/>
              </a:rPr>
              <a:t>analysis</a:t>
            </a:r>
            <a:endParaRPr lang="cs-CZ" dirty="0">
              <a:latin typeface="Technika Light" panose="00000300000000000000" pitchFamily="50" charset="-18"/>
            </a:endParaRPr>
          </a:p>
        </p:txBody>
      </p:sp>
      <p:sp>
        <p:nvSpPr>
          <p:cNvPr id="32" name="Zástupný obsah 2">
            <a:extLst>
              <a:ext uri="{FF2B5EF4-FFF2-40B4-BE49-F238E27FC236}">
                <a16:creationId xmlns:a16="http://schemas.microsoft.com/office/drawing/2014/main" id="{D4F1B025-0D3F-4800-9776-30B882CC2568}"/>
              </a:ext>
            </a:extLst>
          </p:cNvPr>
          <p:cNvSpPr txBox="1">
            <a:spLocks/>
          </p:cNvSpPr>
          <p:nvPr/>
        </p:nvSpPr>
        <p:spPr>
          <a:xfrm>
            <a:off x="270000" y="3054059"/>
            <a:ext cx="1609600" cy="352800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GB" sz="1200" dirty="0"/>
              <a:t>Introduction</a:t>
            </a:r>
          </a:p>
          <a:p>
            <a:pPr>
              <a:spcBef>
                <a:spcPts val="600"/>
              </a:spcBef>
              <a:spcAft>
                <a:spcPts val="1200"/>
              </a:spcAft>
            </a:pPr>
            <a:r>
              <a:rPr lang="en-GB" sz="1200" b="1" dirty="0"/>
              <a:t>Experiments</a:t>
            </a:r>
          </a:p>
          <a:p>
            <a:pPr>
              <a:spcBef>
                <a:spcPts val="600"/>
              </a:spcBef>
              <a:spcAft>
                <a:spcPts val="1200"/>
              </a:spcAft>
            </a:pPr>
            <a:r>
              <a:rPr lang="cs-CZ" sz="1200" dirty="0"/>
              <a:t>FE</a:t>
            </a:r>
            <a:r>
              <a:rPr lang="en-GB" sz="1200" dirty="0"/>
              <a:t> model</a:t>
            </a:r>
          </a:p>
          <a:p>
            <a:pPr>
              <a:spcBef>
                <a:spcPts val="600"/>
              </a:spcBef>
              <a:spcAft>
                <a:spcPts val="1200"/>
              </a:spcAft>
            </a:pPr>
            <a:r>
              <a:rPr lang="en-GB" sz="1200" dirty="0"/>
              <a:t>Summary</a:t>
            </a:r>
          </a:p>
          <a:p>
            <a:endParaRPr lang="cs-CZ" sz="1200" dirty="0"/>
          </a:p>
        </p:txBody>
      </p:sp>
      <p:graphicFrame>
        <p:nvGraphicFramePr>
          <p:cNvPr id="6" name="Tabulka 7">
            <a:extLst>
              <a:ext uri="{FF2B5EF4-FFF2-40B4-BE49-F238E27FC236}">
                <a16:creationId xmlns:a16="http://schemas.microsoft.com/office/drawing/2014/main" id="{2E7467E3-89C1-4731-8570-FA8AED017734}"/>
              </a:ext>
            </a:extLst>
          </p:cNvPr>
          <p:cNvGraphicFramePr>
            <a:graphicFrameLocks noGrp="1"/>
          </p:cNvGraphicFramePr>
          <p:nvPr>
            <p:extLst>
              <p:ext uri="{D42A27DB-BD31-4B8C-83A1-F6EECF244321}">
                <p14:modId xmlns:p14="http://schemas.microsoft.com/office/powerpoint/2010/main" val="509866267"/>
              </p:ext>
            </p:extLst>
          </p:nvPr>
        </p:nvGraphicFramePr>
        <p:xfrm>
          <a:off x="3081020" y="186476"/>
          <a:ext cx="6029960" cy="1821012"/>
        </p:xfrm>
        <a:graphic>
          <a:graphicData uri="http://schemas.openxmlformats.org/drawingml/2006/table">
            <a:tbl>
              <a:tblPr firstRow="1" bandRow="1">
                <a:tableStyleId>{93296810-A885-4BE3-A3E7-6D5BEEA58F35}</a:tableStyleId>
              </a:tblPr>
              <a:tblGrid>
                <a:gridCol w="1205992">
                  <a:extLst>
                    <a:ext uri="{9D8B030D-6E8A-4147-A177-3AD203B41FA5}">
                      <a16:colId xmlns:a16="http://schemas.microsoft.com/office/drawing/2014/main" val="2115696635"/>
                    </a:ext>
                  </a:extLst>
                </a:gridCol>
                <a:gridCol w="1205992">
                  <a:extLst>
                    <a:ext uri="{9D8B030D-6E8A-4147-A177-3AD203B41FA5}">
                      <a16:colId xmlns:a16="http://schemas.microsoft.com/office/drawing/2014/main" val="2577000439"/>
                    </a:ext>
                  </a:extLst>
                </a:gridCol>
                <a:gridCol w="1205992">
                  <a:extLst>
                    <a:ext uri="{9D8B030D-6E8A-4147-A177-3AD203B41FA5}">
                      <a16:colId xmlns:a16="http://schemas.microsoft.com/office/drawing/2014/main" val="1672542707"/>
                    </a:ext>
                  </a:extLst>
                </a:gridCol>
                <a:gridCol w="1205992">
                  <a:extLst>
                    <a:ext uri="{9D8B030D-6E8A-4147-A177-3AD203B41FA5}">
                      <a16:colId xmlns:a16="http://schemas.microsoft.com/office/drawing/2014/main" val="2433034822"/>
                    </a:ext>
                  </a:extLst>
                </a:gridCol>
                <a:gridCol w="1205992">
                  <a:extLst>
                    <a:ext uri="{9D8B030D-6E8A-4147-A177-3AD203B41FA5}">
                      <a16:colId xmlns:a16="http://schemas.microsoft.com/office/drawing/2014/main" val="2863387676"/>
                    </a:ext>
                  </a:extLst>
                </a:gridCol>
              </a:tblGrid>
              <a:tr h="354923">
                <a:tc>
                  <a:txBody>
                    <a:bodyPr/>
                    <a:lstStyle/>
                    <a:p>
                      <a:pPr algn="just">
                        <a:spcAft>
                          <a:spcPts val="300"/>
                        </a:spcAft>
                      </a:pPr>
                      <a:r>
                        <a:rPr lang="en-US" sz="1200" dirty="0">
                          <a:effectLst/>
                        </a:rPr>
                        <a:t> </a:t>
                      </a:r>
                      <a:r>
                        <a:rPr lang="cs-CZ" sz="1200" dirty="0">
                          <a:effectLst/>
                        </a:rPr>
                        <a:t>MESH</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nchor="ctr"/>
                </a:tc>
                <a:tc>
                  <a:txBody>
                    <a:bodyPr/>
                    <a:lstStyle/>
                    <a:p>
                      <a:pPr algn="just">
                        <a:spcAft>
                          <a:spcPts val="300"/>
                        </a:spcAft>
                      </a:pPr>
                      <a:r>
                        <a:rPr lang="en-US" sz="1200">
                          <a:effectLst/>
                        </a:rPr>
                        <a:t>No.1</a:t>
                      </a:r>
                      <a:endParaRPr lang="cs-CZ" sz="1200">
                        <a:effectLst/>
                        <a:latin typeface="Times New Roman" panose="02020603050405020304" pitchFamily="18" charset="0"/>
                        <a:ea typeface="Times New Roman" panose="02020603050405020304" pitchFamily="18" charset="0"/>
                      </a:endParaRPr>
                    </a:p>
                  </a:txBody>
                  <a:tcPr marL="17780" marR="144145" marT="17780" marB="17780" anchor="ctr"/>
                </a:tc>
                <a:tc>
                  <a:txBody>
                    <a:bodyPr/>
                    <a:lstStyle/>
                    <a:p>
                      <a:pPr algn="just">
                        <a:spcAft>
                          <a:spcPts val="300"/>
                        </a:spcAft>
                      </a:pPr>
                      <a:r>
                        <a:rPr lang="en-US" sz="1200" dirty="0">
                          <a:effectLst/>
                        </a:rPr>
                        <a:t>No.2</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nchor="ctr"/>
                </a:tc>
                <a:tc>
                  <a:txBody>
                    <a:bodyPr/>
                    <a:lstStyle/>
                    <a:p>
                      <a:pPr algn="just">
                        <a:spcAft>
                          <a:spcPts val="300"/>
                        </a:spcAft>
                      </a:pPr>
                      <a:r>
                        <a:rPr lang="en-US" sz="1200" dirty="0">
                          <a:effectLst/>
                        </a:rPr>
                        <a:t>No.3</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nchor="ctr"/>
                </a:tc>
                <a:tc>
                  <a:txBody>
                    <a:bodyPr/>
                    <a:lstStyle/>
                    <a:p>
                      <a:pPr algn="just">
                        <a:spcAft>
                          <a:spcPts val="300"/>
                        </a:spcAft>
                      </a:pPr>
                      <a:r>
                        <a:rPr lang="en-US" sz="1200" dirty="0">
                          <a:effectLst/>
                        </a:rPr>
                        <a:t>No.4</a:t>
                      </a:r>
                      <a:endParaRPr lang="cs-CZ" sz="1200" dirty="0">
                        <a:effectLst/>
                        <a:latin typeface="Times New Roman" panose="02020603050405020304" pitchFamily="18" charset="0"/>
                        <a:ea typeface="Times New Roman" panose="02020603050405020304" pitchFamily="18" charset="0"/>
                      </a:endParaRPr>
                    </a:p>
                  </a:txBody>
                  <a:tcPr marL="0" marR="0" marT="17780" marB="17780" anchor="ctr"/>
                </a:tc>
                <a:extLst>
                  <a:ext uri="{0D108BD9-81ED-4DB2-BD59-A6C34878D82A}">
                    <a16:rowId xmlns:a16="http://schemas.microsoft.com/office/drawing/2014/main" val="4218029454"/>
                  </a:ext>
                </a:extLst>
              </a:tr>
              <a:tr h="354923">
                <a:tc>
                  <a:txBody>
                    <a:bodyPr/>
                    <a:lstStyle/>
                    <a:p>
                      <a:pPr algn="l">
                        <a:spcAft>
                          <a:spcPts val="300"/>
                        </a:spcAft>
                      </a:pPr>
                      <a:r>
                        <a:rPr lang="en-US" sz="1200" dirty="0">
                          <a:effectLst/>
                        </a:rPr>
                        <a:t>Nodes</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tc>
                <a:tc>
                  <a:txBody>
                    <a:bodyPr/>
                    <a:lstStyle/>
                    <a:p>
                      <a:pPr algn="l">
                        <a:spcAft>
                          <a:spcPts val="300"/>
                        </a:spcAft>
                      </a:pPr>
                      <a:r>
                        <a:rPr lang="en-US" sz="1200" dirty="0">
                          <a:effectLst/>
                        </a:rPr>
                        <a:t>42861</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nchor="ctr"/>
                </a:tc>
                <a:tc>
                  <a:txBody>
                    <a:bodyPr/>
                    <a:lstStyle/>
                    <a:p>
                      <a:pPr algn="l">
                        <a:spcAft>
                          <a:spcPts val="300"/>
                        </a:spcAft>
                      </a:pPr>
                      <a:r>
                        <a:rPr lang="en-US" sz="1200" kern="1200" dirty="0">
                          <a:solidFill>
                            <a:schemeClr val="dk1"/>
                          </a:solidFill>
                          <a:effectLst/>
                          <a:latin typeface="+mn-lt"/>
                          <a:ea typeface="+mn-ea"/>
                          <a:cs typeface="+mn-cs"/>
                        </a:rPr>
                        <a:t>2269313</a:t>
                      </a:r>
                      <a:endParaRPr lang="cs-CZ" sz="1200" kern="1200" dirty="0">
                        <a:solidFill>
                          <a:schemeClr val="dk1"/>
                        </a:solidFill>
                        <a:effectLst/>
                        <a:latin typeface="+mn-lt"/>
                        <a:ea typeface="+mn-ea"/>
                        <a:cs typeface="+mn-cs"/>
                      </a:endParaRPr>
                    </a:p>
                  </a:txBody>
                  <a:tcPr marL="17780" marR="144145" marT="17780" marB="17780" anchor="ctr"/>
                </a:tc>
                <a:tc>
                  <a:txBody>
                    <a:bodyPr/>
                    <a:lstStyle/>
                    <a:p>
                      <a:pPr algn="l">
                        <a:spcAft>
                          <a:spcPts val="300"/>
                        </a:spcAft>
                      </a:pPr>
                      <a:r>
                        <a:rPr lang="en-US" sz="1200" kern="1200" dirty="0">
                          <a:solidFill>
                            <a:schemeClr val="dk1"/>
                          </a:solidFill>
                          <a:effectLst/>
                          <a:latin typeface="+mn-lt"/>
                          <a:ea typeface="+mn-ea"/>
                          <a:cs typeface="+mn-cs"/>
                        </a:rPr>
                        <a:t>50772</a:t>
                      </a:r>
                      <a:endParaRPr lang="cs-CZ" sz="1200" kern="1200" dirty="0">
                        <a:solidFill>
                          <a:schemeClr val="dk1"/>
                        </a:solidFill>
                        <a:effectLst/>
                        <a:latin typeface="+mn-lt"/>
                        <a:ea typeface="+mn-ea"/>
                        <a:cs typeface="+mn-cs"/>
                      </a:endParaRPr>
                    </a:p>
                  </a:txBody>
                  <a:tcPr marL="17780" marR="144145" marT="17780" marB="17780" anchor="ctr"/>
                </a:tc>
                <a:tc>
                  <a:txBody>
                    <a:bodyPr/>
                    <a:lstStyle/>
                    <a:p>
                      <a:pPr algn="just">
                        <a:spcAft>
                          <a:spcPts val="300"/>
                        </a:spcAft>
                      </a:pPr>
                      <a:r>
                        <a:rPr lang="en-US" sz="1200" kern="1200" dirty="0">
                          <a:solidFill>
                            <a:schemeClr val="dk1"/>
                          </a:solidFill>
                          <a:effectLst/>
                          <a:latin typeface="+mn-lt"/>
                          <a:ea typeface="+mn-ea"/>
                          <a:cs typeface="+mn-cs"/>
                        </a:rPr>
                        <a:t>41946889</a:t>
                      </a:r>
                      <a:endParaRPr lang="cs-CZ" sz="1200" kern="1200" dirty="0">
                        <a:solidFill>
                          <a:schemeClr val="dk1"/>
                        </a:solidFill>
                        <a:effectLst/>
                        <a:latin typeface="+mn-lt"/>
                        <a:ea typeface="+mn-ea"/>
                        <a:cs typeface="+mn-cs"/>
                      </a:endParaRPr>
                    </a:p>
                  </a:txBody>
                  <a:tcPr marL="0" marR="0" marT="17780" marB="17780" anchor="ctr"/>
                </a:tc>
                <a:extLst>
                  <a:ext uri="{0D108BD9-81ED-4DB2-BD59-A6C34878D82A}">
                    <a16:rowId xmlns:a16="http://schemas.microsoft.com/office/drawing/2014/main" val="1339717724"/>
                  </a:ext>
                </a:extLst>
              </a:tr>
              <a:tr h="354923">
                <a:tc>
                  <a:txBody>
                    <a:bodyPr/>
                    <a:lstStyle/>
                    <a:p>
                      <a:pPr algn="l">
                        <a:spcAft>
                          <a:spcPts val="300"/>
                        </a:spcAft>
                      </a:pPr>
                      <a:r>
                        <a:rPr lang="en-US" sz="1200">
                          <a:effectLst/>
                        </a:rPr>
                        <a:t>Elements </a:t>
                      </a:r>
                      <a:endParaRPr lang="cs-CZ" sz="1200">
                        <a:effectLst/>
                        <a:latin typeface="Times New Roman" panose="02020603050405020304" pitchFamily="18" charset="0"/>
                        <a:ea typeface="Times New Roman" panose="02020603050405020304" pitchFamily="18" charset="0"/>
                      </a:endParaRPr>
                    </a:p>
                  </a:txBody>
                  <a:tcPr marL="17780" marR="144145" marT="17780" marB="17780"/>
                </a:tc>
                <a:tc>
                  <a:txBody>
                    <a:bodyPr/>
                    <a:lstStyle/>
                    <a:p>
                      <a:pPr algn="l">
                        <a:spcAft>
                          <a:spcPts val="300"/>
                        </a:spcAft>
                      </a:pPr>
                      <a:r>
                        <a:rPr lang="en-US" sz="1200" dirty="0">
                          <a:effectLst/>
                        </a:rPr>
                        <a:t>7410</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nchor="ctr"/>
                </a:tc>
                <a:tc>
                  <a:txBody>
                    <a:bodyPr/>
                    <a:lstStyle/>
                    <a:p>
                      <a:pPr algn="l">
                        <a:spcAft>
                          <a:spcPts val="300"/>
                        </a:spcAft>
                      </a:pPr>
                      <a:r>
                        <a:rPr lang="en-US" sz="1200" kern="1200" dirty="0">
                          <a:solidFill>
                            <a:schemeClr val="dk1"/>
                          </a:solidFill>
                          <a:effectLst/>
                          <a:latin typeface="+mn-lt"/>
                          <a:ea typeface="+mn-ea"/>
                          <a:cs typeface="+mn-cs"/>
                        </a:rPr>
                        <a:t>489949</a:t>
                      </a:r>
                      <a:endParaRPr lang="cs-CZ" sz="1200" kern="1200" dirty="0">
                        <a:solidFill>
                          <a:schemeClr val="dk1"/>
                        </a:solidFill>
                        <a:effectLst/>
                        <a:latin typeface="+mn-lt"/>
                        <a:ea typeface="+mn-ea"/>
                        <a:cs typeface="+mn-cs"/>
                      </a:endParaRPr>
                    </a:p>
                  </a:txBody>
                  <a:tcPr marL="17780" marR="144145" marT="17780" marB="17780" anchor="ctr"/>
                </a:tc>
                <a:tc>
                  <a:txBody>
                    <a:bodyPr/>
                    <a:lstStyle/>
                    <a:p>
                      <a:pPr algn="l">
                        <a:spcAft>
                          <a:spcPts val="300"/>
                        </a:spcAft>
                      </a:pPr>
                      <a:r>
                        <a:rPr lang="en-US" sz="1200" kern="1200" dirty="0">
                          <a:solidFill>
                            <a:schemeClr val="dk1"/>
                          </a:solidFill>
                          <a:effectLst/>
                          <a:latin typeface="+mn-lt"/>
                          <a:ea typeface="+mn-ea"/>
                          <a:cs typeface="+mn-cs"/>
                        </a:rPr>
                        <a:t>25130</a:t>
                      </a:r>
                      <a:endParaRPr lang="cs-CZ" sz="1200" kern="1200" dirty="0">
                        <a:solidFill>
                          <a:schemeClr val="dk1"/>
                        </a:solidFill>
                        <a:effectLst/>
                        <a:latin typeface="+mn-lt"/>
                        <a:ea typeface="+mn-ea"/>
                        <a:cs typeface="+mn-cs"/>
                      </a:endParaRPr>
                    </a:p>
                  </a:txBody>
                  <a:tcPr marL="17780" marR="144145" marT="17780" marB="17780" anchor="ctr"/>
                </a:tc>
                <a:tc>
                  <a:txBody>
                    <a:bodyPr/>
                    <a:lstStyle/>
                    <a:p>
                      <a:pPr algn="just">
                        <a:spcAft>
                          <a:spcPts val="300"/>
                        </a:spcAft>
                      </a:pPr>
                      <a:r>
                        <a:rPr lang="en-US" sz="1200" kern="1200" dirty="0">
                          <a:solidFill>
                            <a:schemeClr val="dk1"/>
                          </a:solidFill>
                          <a:effectLst/>
                          <a:latin typeface="+mn-lt"/>
                          <a:ea typeface="+mn-ea"/>
                          <a:cs typeface="+mn-cs"/>
                        </a:rPr>
                        <a:t>30111563</a:t>
                      </a:r>
                      <a:endParaRPr lang="cs-CZ" sz="1200" kern="1200" dirty="0">
                        <a:solidFill>
                          <a:schemeClr val="dk1"/>
                        </a:solidFill>
                        <a:effectLst/>
                        <a:latin typeface="+mn-lt"/>
                        <a:ea typeface="+mn-ea"/>
                        <a:cs typeface="+mn-cs"/>
                      </a:endParaRPr>
                    </a:p>
                  </a:txBody>
                  <a:tcPr marL="0" marR="0" marT="17780" marB="17780" anchor="ctr"/>
                </a:tc>
                <a:extLst>
                  <a:ext uri="{0D108BD9-81ED-4DB2-BD59-A6C34878D82A}">
                    <a16:rowId xmlns:a16="http://schemas.microsoft.com/office/drawing/2014/main" val="2838507158"/>
                  </a:ext>
                </a:extLst>
              </a:tr>
              <a:tr h="354923">
                <a:tc>
                  <a:txBody>
                    <a:bodyPr/>
                    <a:lstStyle/>
                    <a:p>
                      <a:pPr algn="l">
                        <a:spcAft>
                          <a:spcPts val="300"/>
                        </a:spcAft>
                      </a:pPr>
                      <a:r>
                        <a:rPr lang="en-US" sz="1200" dirty="0">
                          <a:effectLst/>
                        </a:rPr>
                        <a:t>Type of MESH </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tc>
                <a:tc>
                  <a:txBody>
                    <a:bodyPr/>
                    <a:lstStyle/>
                    <a:p>
                      <a:pPr algn="l">
                        <a:spcAft>
                          <a:spcPts val="300"/>
                        </a:spcAft>
                      </a:pPr>
                      <a:r>
                        <a:rPr lang="en-US" sz="1200" dirty="0">
                          <a:effectLst/>
                        </a:rPr>
                        <a:t>hexagonal</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nchor="ctr"/>
                </a:tc>
                <a:tc>
                  <a:txBody>
                    <a:bodyPr/>
                    <a:lstStyle/>
                    <a:p>
                      <a:pPr algn="l">
                        <a:spcAft>
                          <a:spcPts val="300"/>
                        </a:spcAft>
                      </a:pPr>
                      <a:r>
                        <a:rPr lang="en-US" sz="1200" kern="1200">
                          <a:solidFill>
                            <a:schemeClr val="dk1"/>
                          </a:solidFill>
                          <a:effectLst/>
                          <a:latin typeface="+mn-lt"/>
                          <a:ea typeface="+mn-ea"/>
                          <a:cs typeface="+mn-cs"/>
                        </a:rPr>
                        <a:t>hexagonal</a:t>
                      </a:r>
                      <a:endParaRPr lang="cs-CZ" sz="1200" kern="1200">
                        <a:solidFill>
                          <a:schemeClr val="dk1"/>
                        </a:solidFill>
                        <a:effectLst/>
                        <a:latin typeface="+mn-lt"/>
                        <a:ea typeface="+mn-ea"/>
                        <a:cs typeface="+mn-cs"/>
                      </a:endParaRPr>
                    </a:p>
                  </a:txBody>
                  <a:tcPr marL="17780" marR="144145" marT="17780" marB="17780" anchor="ctr"/>
                </a:tc>
                <a:tc>
                  <a:txBody>
                    <a:bodyPr/>
                    <a:lstStyle/>
                    <a:p>
                      <a:pPr algn="l">
                        <a:spcAft>
                          <a:spcPts val="300"/>
                        </a:spcAft>
                      </a:pPr>
                      <a:r>
                        <a:rPr lang="en-US" sz="1200" kern="1200" dirty="0">
                          <a:solidFill>
                            <a:schemeClr val="dk1"/>
                          </a:solidFill>
                          <a:effectLst/>
                          <a:latin typeface="+mn-lt"/>
                          <a:ea typeface="+mn-ea"/>
                          <a:cs typeface="+mn-cs"/>
                        </a:rPr>
                        <a:t>tetrahedrons</a:t>
                      </a:r>
                      <a:endParaRPr lang="cs-CZ" sz="1200" kern="1200" dirty="0">
                        <a:solidFill>
                          <a:schemeClr val="dk1"/>
                        </a:solidFill>
                        <a:effectLst/>
                        <a:latin typeface="+mn-lt"/>
                        <a:ea typeface="+mn-ea"/>
                        <a:cs typeface="+mn-cs"/>
                      </a:endParaRPr>
                    </a:p>
                  </a:txBody>
                  <a:tcPr marL="17780" marR="144145" marT="17780" marB="17780" anchor="ctr"/>
                </a:tc>
                <a:tc>
                  <a:txBody>
                    <a:bodyPr/>
                    <a:lstStyle/>
                    <a:p>
                      <a:pPr algn="just">
                        <a:spcAft>
                          <a:spcPts val="300"/>
                        </a:spcAft>
                      </a:pPr>
                      <a:r>
                        <a:rPr lang="en-US" sz="1200" kern="1200" dirty="0">
                          <a:solidFill>
                            <a:schemeClr val="dk1"/>
                          </a:solidFill>
                          <a:effectLst/>
                          <a:latin typeface="+mn-lt"/>
                          <a:ea typeface="+mn-ea"/>
                          <a:cs typeface="+mn-cs"/>
                        </a:rPr>
                        <a:t>hybrid-tetrahedrons</a:t>
                      </a:r>
                      <a:endParaRPr lang="cs-CZ" sz="1200" kern="1200" dirty="0">
                        <a:solidFill>
                          <a:schemeClr val="dk1"/>
                        </a:solidFill>
                        <a:effectLst/>
                        <a:latin typeface="+mn-lt"/>
                        <a:ea typeface="+mn-ea"/>
                        <a:cs typeface="+mn-cs"/>
                      </a:endParaRPr>
                    </a:p>
                  </a:txBody>
                  <a:tcPr marL="0" marR="0" marT="17780" marB="17780" anchor="ctr"/>
                </a:tc>
                <a:extLst>
                  <a:ext uri="{0D108BD9-81ED-4DB2-BD59-A6C34878D82A}">
                    <a16:rowId xmlns:a16="http://schemas.microsoft.com/office/drawing/2014/main" val="3249033139"/>
                  </a:ext>
                </a:extLst>
              </a:tr>
              <a:tr h="354923">
                <a:tc>
                  <a:txBody>
                    <a:bodyPr/>
                    <a:lstStyle/>
                    <a:p>
                      <a:pPr algn="just">
                        <a:spcAft>
                          <a:spcPts val="300"/>
                        </a:spcAft>
                      </a:pPr>
                      <a:r>
                        <a:rPr lang="en-US" sz="1200" dirty="0">
                          <a:effectLst/>
                        </a:rPr>
                        <a:t>Calculation time</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tc>
                <a:tc>
                  <a:txBody>
                    <a:bodyPr/>
                    <a:lstStyle/>
                    <a:p>
                      <a:pPr algn="just">
                        <a:spcAft>
                          <a:spcPts val="300"/>
                        </a:spcAft>
                      </a:pPr>
                      <a:r>
                        <a:rPr lang="en-US" sz="1200" dirty="0">
                          <a:effectLst/>
                        </a:rPr>
                        <a:t>1 day</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nchor="ctr"/>
                </a:tc>
                <a:tc>
                  <a:txBody>
                    <a:bodyPr/>
                    <a:lstStyle/>
                    <a:p>
                      <a:pPr algn="just">
                        <a:spcAft>
                          <a:spcPts val="300"/>
                        </a:spcAft>
                      </a:pPr>
                      <a:r>
                        <a:rPr lang="en-US" sz="1200" kern="1200" dirty="0">
                          <a:solidFill>
                            <a:schemeClr val="dk1"/>
                          </a:solidFill>
                          <a:effectLst/>
                          <a:latin typeface="+mn-lt"/>
                          <a:ea typeface="+mn-ea"/>
                          <a:cs typeface="+mn-cs"/>
                        </a:rPr>
                        <a:t>17 days</a:t>
                      </a:r>
                      <a:endParaRPr lang="cs-CZ" sz="1200" kern="1200" dirty="0">
                        <a:solidFill>
                          <a:schemeClr val="dk1"/>
                        </a:solidFill>
                        <a:effectLst/>
                        <a:latin typeface="+mn-lt"/>
                        <a:ea typeface="+mn-ea"/>
                        <a:cs typeface="+mn-cs"/>
                      </a:endParaRPr>
                    </a:p>
                  </a:txBody>
                  <a:tcPr marL="17780" marR="144145" marT="17780" marB="17780" anchor="ctr"/>
                </a:tc>
                <a:tc>
                  <a:txBody>
                    <a:bodyPr/>
                    <a:lstStyle/>
                    <a:p>
                      <a:pPr algn="just">
                        <a:spcAft>
                          <a:spcPts val="300"/>
                        </a:spcAft>
                      </a:pPr>
                      <a:r>
                        <a:rPr lang="en-US" sz="1200" kern="1200" dirty="0">
                          <a:solidFill>
                            <a:schemeClr val="dk1"/>
                          </a:solidFill>
                          <a:effectLst/>
                          <a:latin typeface="+mn-lt"/>
                          <a:ea typeface="+mn-ea"/>
                          <a:cs typeface="+mn-cs"/>
                        </a:rPr>
                        <a:t>3 days</a:t>
                      </a:r>
                      <a:endParaRPr lang="cs-CZ" sz="1200" kern="1200" dirty="0">
                        <a:solidFill>
                          <a:schemeClr val="dk1"/>
                        </a:solidFill>
                        <a:effectLst/>
                        <a:latin typeface="+mn-lt"/>
                        <a:ea typeface="+mn-ea"/>
                        <a:cs typeface="+mn-cs"/>
                      </a:endParaRPr>
                    </a:p>
                  </a:txBody>
                  <a:tcPr marL="17780" marR="144145" marT="17780" marB="17780" anchor="ctr"/>
                </a:tc>
                <a:tc>
                  <a:txBody>
                    <a:bodyPr/>
                    <a:lstStyle/>
                    <a:p>
                      <a:pPr algn="just">
                        <a:spcAft>
                          <a:spcPts val="300"/>
                        </a:spcAft>
                      </a:pPr>
                      <a:r>
                        <a:rPr lang="en-US" sz="1200" kern="1200" dirty="0">
                          <a:solidFill>
                            <a:schemeClr val="dk1"/>
                          </a:solidFill>
                          <a:effectLst/>
                          <a:latin typeface="+mn-lt"/>
                          <a:ea typeface="+mn-ea"/>
                          <a:cs typeface="+mn-cs"/>
                        </a:rPr>
                        <a:t>23 days</a:t>
                      </a:r>
                      <a:endParaRPr lang="cs-CZ" sz="1200" kern="1200" dirty="0">
                        <a:solidFill>
                          <a:schemeClr val="dk1"/>
                        </a:solidFill>
                        <a:effectLst/>
                        <a:latin typeface="+mn-lt"/>
                        <a:ea typeface="+mn-ea"/>
                        <a:cs typeface="+mn-cs"/>
                      </a:endParaRPr>
                    </a:p>
                  </a:txBody>
                  <a:tcPr marL="0" marR="0" marT="17780" marB="17780" anchor="ctr"/>
                </a:tc>
                <a:extLst>
                  <a:ext uri="{0D108BD9-81ED-4DB2-BD59-A6C34878D82A}">
                    <a16:rowId xmlns:a16="http://schemas.microsoft.com/office/drawing/2014/main" val="1953579081"/>
                  </a:ext>
                </a:extLst>
              </a:tr>
            </a:tbl>
          </a:graphicData>
        </a:graphic>
      </p:graphicFrame>
      <p:sp>
        <p:nvSpPr>
          <p:cNvPr id="8" name="TextovéPole 7">
            <a:extLst>
              <a:ext uri="{FF2B5EF4-FFF2-40B4-BE49-F238E27FC236}">
                <a16:creationId xmlns:a16="http://schemas.microsoft.com/office/drawing/2014/main" id="{18DF01F6-E600-4CD1-B611-78B2B4F8F871}"/>
              </a:ext>
            </a:extLst>
          </p:cNvPr>
          <p:cNvSpPr txBox="1"/>
          <p:nvPr/>
        </p:nvSpPr>
        <p:spPr>
          <a:xfrm>
            <a:off x="3448480" y="1959180"/>
            <a:ext cx="5295039" cy="276999"/>
          </a:xfrm>
          <a:prstGeom prst="rect">
            <a:avLst/>
          </a:prstGeom>
          <a:noFill/>
        </p:spPr>
        <p:txBody>
          <a:bodyPr wrap="none" rtlCol="0">
            <a:spAutoFit/>
          </a:bodyPr>
          <a:lstStyle/>
          <a:p>
            <a:r>
              <a:rPr lang="cs-CZ" sz="1200" dirty="0">
                <a:latin typeface="Technika Book" panose="00000400000000000000" pitchFamily="50" charset="-18"/>
              </a:rPr>
              <a:t>AMD </a:t>
            </a:r>
            <a:r>
              <a:rPr lang="cs-CZ" sz="1200" dirty="0" err="1">
                <a:latin typeface="Technika Book" panose="00000400000000000000" pitchFamily="50" charset="-18"/>
              </a:rPr>
              <a:t>Ryzen</a:t>
            </a:r>
            <a:r>
              <a:rPr lang="cs-CZ" sz="1200" dirty="0">
                <a:latin typeface="Technika Book" panose="00000400000000000000" pitchFamily="50" charset="-18"/>
              </a:rPr>
              <a:t> 7 3750H </a:t>
            </a:r>
            <a:r>
              <a:rPr lang="cs-CZ" sz="1200" dirty="0" err="1">
                <a:latin typeface="Technika Book" panose="00000400000000000000" pitchFamily="50" charset="-18"/>
              </a:rPr>
              <a:t>with</a:t>
            </a:r>
            <a:r>
              <a:rPr lang="cs-CZ" sz="1200" dirty="0">
                <a:latin typeface="Technika Book" panose="00000400000000000000" pitchFamily="50" charset="-18"/>
              </a:rPr>
              <a:t> </a:t>
            </a:r>
            <a:r>
              <a:rPr lang="cs-CZ" sz="1200" dirty="0" err="1">
                <a:latin typeface="Technika Book" panose="00000400000000000000" pitchFamily="50" charset="-18"/>
              </a:rPr>
              <a:t>Radeon</a:t>
            </a:r>
            <a:r>
              <a:rPr lang="cs-CZ" sz="1200" dirty="0">
                <a:latin typeface="Technika Book" panose="00000400000000000000" pitchFamily="50" charset="-18"/>
              </a:rPr>
              <a:t> Vega Mobile </a:t>
            </a:r>
            <a:r>
              <a:rPr lang="cs-CZ" sz="1200" dirty="0" err="1">
                <a:latin typeface="Technika Book" panose="00000400000000000000" pitchFamily="50" charset="-18"/>
              </a:rPr>
              <a:t>Gfx</a:t>
            </a:r>
            <a:r>
              <a:rPr lang="cs-CZ" sz="1200" dirty="0">
                <a:latin typeface="Technika Book" panose="00000400000000000000" pitchFamily="50" charset="-18"/>
              </a:rPr>
              <a:t>  2.30 GHz, RAM 24 GB</a:t>
            </a:r>
          </a:p>
        </p:txBody>
      </p:sp>
      <p:sp>
        <p:nvSpPr>
          <p:cNvPr id="9" name="Šipka: doprava se zářezem 8">
            <a:extLst>
              <a:ext uri="{FF2B5EF4-FFF2-40B4-BE49-F238E27FC236}">
                <a16:creationId xmlns:a16="http://schemas.microsoft.com/office/drawing/2014/main" id="{812E9F73-4EFE-45CD-8E39-B34A948C3896}"/>
              </a:ext>
            </a:extLst>
          </p:cNvPr>
          <p:cNvSpPr/>
          <p:nvPr/>
        </p:nvSpPr>
        <p:spPr>
          <a:xfrm>
            <a:off x="6138858" y="5773267"/>
            <a:ext cx="747408" cy="24861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a:extLst>
              <a:ext uri="{FF2B5EF4-FFF2-40B4-BE49-F238E27FC236}">
                <a16:creationId xmlns:a16="http://schemas.microsoft.com/office/drawing/2014/main" id="{0064CF7C-61C8-4B29-BBEA-AB959B9A1F90}"/>
              </a:ext>
            </a:extLst>
          </p:cNvPr>
          <p:cNvSpPr txBox="1"/>
          <p:nvPr/>
        </p:nvSpPr>
        <p:spPr>
          <a:xfrm>
            <a:off x="6886266" y="5698293"/>
            <a:ext cx="6096000" cy="369332"/>
          </a:xfrm>
          <a:prstGeom prst="rect">
            <a:avLst/>
          </a:prstGeom>
          <a:noFill/>
        </p:spPr>
        <p:txBody>
          <a:bodyPr wrap="square">
            <a:spAutoFit/>
          </a:bodyPr>
          <a:lstStyle/>
          <a:p>
            <a:r>
              <a:rPr lang="cs-CZ" dirty="0" err="1">
                <a:solidFill>
                  <a:srgbClr val="FF0000"/>
                </a:solidFill>
                <a:latin typeface="Technika Book" panose="00000400000000000000" pitchFamily="50" charset="-18"/>
              </a:rPr>
              <a:t>Developing</a:t>
            </a:r>
            <a:r>
              <a:rPr lang="cs-CZ" dirty="0">
                <a:solidFill>
                  <a:srgbClr val="FF0000"/>
                </a:solidFill>
                <a:latin typeface="Technika Book" panose="00000400000000000000" pitchFamily="50" charset="-18"/>
              </a:rPr>
              <a:t> </a:t>
            </a:r>
            <a:r>
              <a:rPr lang="cs-CZ" dirty="0" err="1">
                <a:solidFill>
                  <a:srgbClr val="FF0000"/>
                </a:solidFill>
                <a:latin typeface="Technika Book" panose="00000400000000000000" pitchFamily="50" charset="-18"/>
              </a:rPr>
              <a:t>of</a:t>
            </a:r>
            <a:r>
              <a:rPr lang="cs-CZ" dirty="0">
                <a:solidFill>
                  <a:srgbClr val="FF0000"/>
                </a:solidFill>
                <a:latin typeface="Technika Book" panose="00000400000000000000" pitchFamily="50" charset="-18"/>
              </a:rPr>
              <a:t> a model </a:t>
            </a:r>
            <a:r>
              <a:rPr lang="cs-CZ" dirty="0" err="1">
                <a:solidFill>
                  <a:srgbClr val="FF0000"/>
                </a:solidFill>
                <a:latin typeface="Technika Book" panose="00000400000000000000" pitchFamily="50" charset="-18"/>
              </a:rPr>
              <a:t>for</a:t>
            </a:r>
            <a:r>
              <a:rPr lang="cs-CZ" dirty="0">
                <a:solidFill>
                  <a:srgbClr val="FF0000"/>
                </a:solidFill>
                <a:latin typeface="Technika Book" panose="00000400000000000000" pitchFamily="50" charset="-18"/>
              </a:rPr>
              <a:t> </a:t>
            </a:r>
            <a:r>
              <a:rPr lang="cs-CZ" dirty="0" err="1">
                <a:solidFill>
                  <a:srgbClr val="FF0000"/>
                </a:solidFill>
                <a:latin typeface="Technika Book" panose="00000400000000000000" pitchFamily="50" charset="-18"/>
              </a:rPr>
              <a:t>cladding</a:t>
            </a:r>
            <a:r>
              <a:rPr lang="cs-CZ" dirty="0">
                <a:solidFill>
                  <a:srgbClr val="FF0000"/>
                </a:solidFill>
                <a:latin typeface="Technika Book" panose="00000400000000000000" pitchFamily="50" charset="-18"/>
              </a:rPr>
              <a:t> </a:t>
            </a:r>
            <a:r>
              <a:rPr lang="cs-CZ" dirty="0" err="1">
                <a:solidFill>
                  <a:srgbClr val="FF0000"/>
                </a:solidFill>
                <a:latin typeface="Technika Book" panose="00000400000000000000" pitchFamily="50" charset="-18"/>
              </a:rPr>
              <a:t>failure</a:t>
            </a:r>
            <a:endParaRPr lang="cs-CZ" dirty="0">
              <a:solidFill>
                <a:srgbClr val="FF0000"/>
              </a:solidFill>
              <a:latin typeface="Technika Book" panose="00000400000000000000" pitchFamily="50" charset="-18"/>
            </a:endParaRPr>
          </a:p>
        </p:txBody>
      </p:sp>
      <p:sp>
        <p:nvSpPr>
          <p:cNvPr id="19" name="Zástupný obsah 4">
            <a:extLst>
              <a:ext uri="{FF2B5EF4-FFF2-40B4-BE49-F238E27FC236}">
                <a16:creationId xmlns:a16="http://schemas.microsoft.com/office/drawing/2014/main" id="{C3A9B5DE-B683-488E-8CFD-57BBECF99997}"/>
              </a:ext>
            </a:extLst>
          </p:cNvPr>
          <p:cNvSpPr txBox="1">
            <a:spLocks/>
          </p:cNvSpPr>
          <p:nvPr/>
        </p:nvSpPr>
        <p:spPr>
          <a:xfrm>
            <a:off x="6697843" y="3672599"/>
            <a:ext cx="5407712" cy="3169065"/>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latin typeface="Technika Light" panose="00000300000000000000" pitchFamily="50" charset="-18"/>
              </a:rPr>
              <a:t>Temperatures applied to the surface from the experiment</a:t>
            </a:r>
            <a:br>
              <a:rPr lang="cs-CZ" dirty="0">
                <a:latin typeface="Technika Light" panose="00000300000000000000" pitchFamily="50" charset="-18"/>
              </a:rPr>
            </a:br>
            <a:r>
              <a:rPr lang="cs-CZ" dirty="0">
                <a:latin typeface="Technika Light" panose="00000300000000000000" pitchFamily="50" charset="-18"/>
              </a:rPr>
              <a:t>     </a:t>
            </a:r>
            <a:r>
              <a:rPr lang="cs-CZ" dirty="0" err="1">
                <a:latin typeface="Technika Light" panose="00000300000000000000" pitchFamily="50" charset="-18"/>
              </a:rPr>
              <a:t>emissivity</a:t>
            </a:r>
            <a:r>
              <a:rPr lang="cs-CZ" dirty="0">
                <a:latin typeface="Technika Light" panose="00000300000000000000" pitchFamily="50" charset="-18"/>
              </a:rPr>
              <a:t> </a:t>
            </a:r>
            <a:r>
              <a:rPr lang="cs-CZ" dirty="0" err="1">
                <a:latin typeface="Technika Light" panose="00000300000000000000" pitchFamily="50" charset="-18"/>
              </a:rPr>
              <a:t>of</a:t>
            </a:r>
            <a:r>
              <a:rPr lang="cs-CZ" dirty="0">
                <a:latin typeface="Technika Light" panose="00000300000000000000" pitchFamily="50" charset="-18"/>
              </a:rPr>
              <a:t> OSB = 0.80</a:t>
            </a:r>
            <a:br>
              <a:rPr lang="cs-CZ" dirty="0">
                <a:latin typeface="Technika Light" panose="00000300000000000000" pitchFamily="50" charset="-18"/>
              </a:rPr>
            </a:br>
            <a:r>
              <a:rPr lang="cs-CZ" dirty="0">
                <a:latin typeface="Technika Light" panose="00000300000000000000" pitchFamily="50" charset="-18"/>
              </a:rPr>
              <a:t>     </a:t>
            </a:r>
            <a:r>
              <a:rPr lang="en-US" dirty="0">
                <a:latin typeface="Technika Light" panose="00000300000000000000" pitchFamily="50" charset="-18"/>
              </a:rPr>
              <a:t>convection factor </a:t>
            </a:r>
            <a:r>
              <a:rPr lang="cs-CZ" dirty="0">
                <a:latin typeface="Technika Light" panose="00000300000000000000" pitchFamily="50" charset="-18"/>
              </a:rPr>
              <a:t>=</a:t>
            </a:r>
            <a:r>
              <a:rPr lang="en-US" dirty="0">
                <a:latin typeface="Technika Light" panose="00000300000000000000" pitchFamily="50" charset="-18"/>
              </a:rPr>
              <a:t> 25 kW/m</a:t>
            </a:r>
            <a:r>
              <a:rPr lang="en-US" baseline="30000" dirty="0">
                <a:latin typeface="Technika Light" panose="00000300000000000000" pitchFamily="50" charset="-18"/>
              </a:rPr>
              <a:t>2</a:t>
            </a:r>
            <a:endParaRPr lang="cs-CZ" baseline="30000" dirty="0">
              <a:latin typeface="Technika Light" panose="00000300000000000000" pitchFamily="50" charset="-18"/>
            </a:endParaRPr>
          </a:p>
        </p:txBody>
      </p:sp>
    </p:spTree>
    <p:extLst>
      <p:ext uri="{BB962C8B-B14F-4D97-AF65-F5344CB8AC3E}">
        <p14:creationId xmlns:p14="http://schemas.microsoft.com/office/powerpoint/2010/main" val="4127032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a:xfrm>
            <a:off x="9300684" y="6436213"/>
            <a:ext cx="2174631" cy="136025"/>
          </a:xfrm>
        </p:spPr>
        <p:txBody>
          <a:bodyPr/>
          <a:lstStyle/>
          <a:p>
            <a:fld id="{3540B10D-0F92-4291-B9D3-424E84A98670}" type="slidenum">
              <a:rPr lang="cs-CZ" smtClean="0"/>
              <a:t>18</a:t>
            </a:fld>
            <a:endParaRPr lang="cs-CZ" dirty="0"/>
          </a:p>
        </p:txBody>
      </p:sp>
      <p:sp>
        <p:nvSpPr>
          <p:cNvPr id="24" name="Zástupný obsah 4">
            <a:extLst>
              <a:ext uri="{FF2B5EF4-FFF2-40B4-BE49-F238E27FC236}">
                <a16:creationId xmlns:a16="http://schemas.microsoft.com/office/drawing/2014/main" id="{1613D3BF-F38B-452F-B683-77462FCA841B}"/>
              </a:ext>
            </a:extLst>
          </p:cNvPr>
          <p:cNvSpPr txBox="1">
            <a:spLocks/>
          </p:cNvSpPr>
          <p:nvPr/>
        </p:nvSpPr>
        <p:spPr>
          <a:xfrm>
            <a:off x="2993900" y="5205410"/>
            <a:ext cx="6781800" cy="13173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cs-CZ" sz="1200" i="1" dirty="0">
              <a:latin typeface="Technika Book" panose="00000400000000000000" pitchFamily="50" charset="-18"/>
            </a:endParaRPr>
          </a:p>
        </p:txBody>
      </p:sp>
      <p:pic>
        <p:nvPicPr>
          <p:cNvPr id="6" name="Obrázek 5">
            <a:extLst>
              <a:ext uri="{FF2B5EF4-FFF2-40B4-BE49-F238E27FC236}">
                <a16:creationId xmlns:a16="http://schemas.microsoft.com/office/drawing/2014/main" id="{846F4A0B-80C4-40E8-A8CB-0521359E223B}"/>
              </a:ext>
            </a:extLst>
          </p:cNvPr>
          <p:cNvPicPr>
            <a:picLocks noChangeAspect="1"/>
          </p:cNvPicPr>
          <p:nvPr/>
        </p:nvPicPr>
        <p:blipFill rotWithShape="1">
          <a:blip r:embed="rId2">
            <a:extLst>
              <a:ext uri="{28A0092B-C50C-407E-A947-70E740481C1C}">
                <a14:useLocalDpi xmlns:a14="http://schemas.microsoft.com/office/drawing/2010/main" val="0"/>
              </a:ext>
            </a:extLst>
          </a:blip>
          <a:srcRect l="5121" t="9090" r="6410" b="4417"/>
          <a:stretch/>
        </p:blipFill>
        <p:spPr>
          <a:xfrm>
            <a:off x="3448594" y="335281"/>
            <a:ext cx="5533427" cy="3051484"/>
          </a:xfrm>
          <a:prstGeom prst="rect">
            <a:avLst/>
          </a:prstGeom>
        </p:spPr>
      </p:pic>
      <p:pic>
        <p:nvPicPr>
          <p:cNvPr id="10" name="Obrázek 9">
            <a:extLst>
              <a:ext uri="{FF2B5EF4-FFF2-40B4-BE49-F238E27FC236}">
                <a16:creationId xmlns:a16="http://schemas.microsoft.com/office/drawing/2014/main" id="{425A4218-E607-49EC-A2A4-73211333B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635" y="3579174"/>
            <a:ext cx="6264946" cy="3227879"/>
          </a:xfrm>
          <a:prstGeom prst="rect">
            <a:avLst/>
          </a:prstGeom>
        </p:spPr>
      </p:pic>
      <p:sp>
        <p:nvSpPr>
          <p:cNvPr id="11" name="TextovéPole 10">
            <a:extLst>
              <a:ext uri="{FF2B5EF4-FFF2-40B4-BE49-F238E27FC236}">
                <a16:creationId xmlns:a16="http://schemas.microsoft.com/office/drawing/2014/main" id="{D8D6F7DF-08BE-4FE2-B92C-9C3A112B8D03}"/>
              </a:ext>
            </a:extLst>
          </p:cNvPr>
          <p:cNvSpPr txBox="1"/>
          <p:nvPr/>
        </p:nvSpPr>
        <p:spPr>
          <a:xfrm>
            <a:off x="1463040" y="1381061"/>
            <a:ext cx="1742785" cy="923330"/>
          </a:xfrm>
          <a:prstGeom prst="rect">
            <a:avLst/>
          </a:prstGeom>
          <a:noFill/>
        </p:spPr>
        <p:txBody>
          <a:bodyPr wrap="none" rtlCol="0">
            <a:spAutoFit/>
          </a:bodyPr>
          <a:lstStyle/>
          <a:p>
            <a:r>
              <a:rPr lang="cs-CZ" dirty="0">
                <a:latin typeface="Technika" panose="00000500000000000000" pitchFamily="50" charset="-18"/>
              </a:rPr>
              <a:t>Vojta Šálek</a:t>
            </a:r>
          </a:p>
          <a:p>
            <a:r>
              <a:rPr lang="cs-CZ" dirty="0">
                <a:latin typeface="Technika" panose="00000500000000000000" pitchFamily="50" charset="-18"/>
              </a:rPr>
              <a:t>CFD model</a:t>
            </a:r>
          </a:p>
          <a:p>
            <a:r>
              <a:rPr lang="cs-CZ" dirty="0" err="1">
                <a:latin typeface="Technika" panose="00000500000000000000" pitchFamily="50" charset="-18"/>
              </a:rPr>
              <a:t>With</a:t>
            </a:r>
            <a:r>
              <a:rPr lang="cs-CZ" dirty="0">
                <a:latin typeface="Technika" panose="00000500000000000000" pitchFamily="50" charset="-18"/>
              </a:rPr>
              <a:t> </a:t>
            </a:r>
            <a:r>
              <a:rPr lang="cs-CZ" dirty="0" err="1">
                <a:latin typeface="Technika" panose="00000500000000000000" pitchFamily="50" charset="-18"/>
              </a:rPr>
              <a:t>pyrolysis</a:t>
            </a:r>
            <a:endParaRPr lang="cs-CZ" dirty="0">
              <a:latin typeface="Technika" panose="00000500000000000000" pitchFamily="50" charset="-18"/>
            </a:endParaRPr>
          </a:p>
        </p:txBody>
      </p:sp>
      <p:sp>
        <p:nvSpPr>
          <p:cNvPr id="19" name="TextovéPole 18">
            <a:extLst>
              <a:ext uri="{FF2B5EF4-FFF2-40B4-BE49-F238E27FC236}">
                <a16:creationId xmlns:a16="http://schemas.microsoft.com/office/drawing/2014/main" id="{586B8B90-0866-4C80-A690-C11244BEA9DF}"/>
              </a:ext>
            </a:extLst>
          </p:cNvPr>
          <p:cNvSpPr txBox="1"/>
          <p:nvPr/>
        </p:nvSpPr>
        <p:spPr>
          <a:xfrm>
            <a:off x="1463040" y="4731448"/>
            <a:ext cx="1497526" cy="646331"/>
          </a:xfrm>
          <a:prstGeom prst="rect">
            <a:avLst/>
          </a:prstGeom>
          <a:noFill/>
        </p:spPr>
        <p:txBody>
          <a:bodyPr wrap="none" rtlCol="0">
            <a:spAutoFit/>
          </a:bodyPr>
          <a:lstStyle/>
          <a:p>
            <a:r>
              <a:rPr lang="cs-CZ" dirty="0">
                <a:latin typeface="Technika" panose="00000500000000000000" pitchFamily="50" charset="-18"/>
              </a:rPr>
              <a:t>Jakub Šejna</a:t>
            </a:r>
          </a:p>
          <a:p>
            <a:r>
              <a:rPr lang="cs-CZ" dirty="0">
                <a:latin typeface="Technika" panose="00000500000000000000" pitchFamily="50" charset="-18"/>
              </a:rPr>
              <a:t>FE model</a:t>
            </a:r>
          </a:p>
        </p:txBody>
      </p:sp>
    </p:spTree>
    <p:extLst>
      <p:ext uri="{BB962C8B-B14F-4D97-AF65-F5344CB8AC3E}">
        <p14:creationId xmlns:p14="http://schemas.microsoft.com/office/powerpoint/2010/main" val="1938397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a:xfrm>
            <a:off x="9300684" y="6436213"/>
            <a:ext cx="2174631" cy="136025"/>
          </a:xfrm>
        </p:spPr>
        <p:txBody>
          <a:bodyPr/>
          <a:lstStyle/>
          <a:p>
            <a:fld id="{3540B10D-0F92-4291-B9D3-424E84A98670}" type="slidenum">
              <a:rPr lang="cs-CZ" smtClean="0"/>
              <a:t>19</a:t>
            </a:fld>
            <a:endParaRPr lang="cs-CZ" dirty="0"/>
          </a:p>
        </p:txBody>
      </p:sp>
      <p:pic>
        <p:nvPicPr>
          <p:cNvPr id="3" name="Obrázek 2">
            <a:extLst>
              <a:ext uri="{FF2B5EF4-FFF2-40B4-BE49-F238E27FC236}">
                <a16:creationId xmlns:a16="http://schemas.microsoft.com/office/drawing/2014/main" id="{CFE1C39F-B258-4342-9AA6-6C990DD28A34}"/>
              </a:ext>
            </a:extLst>
          </p:cNvPr>
          <p:cNvPicPr>
            <a:picLocks noChangeAspect="1"/>
          </p:cNvPicPr>
          <p:nvPr/>
        </p:nvPicPr>
        <p:blipFill>
          <a:blip r:embed="rId2"/>
          <a:stretch>
            <a:fillRect/>
          </a:stretch>
        </p:blipFill>
        <p:spPr>
          <a:xfrm>
            <a:off x="2358833" y="1292115"/>
            <a:ext cx="7474334" cy="4273770"/>
          </a:xfrm>
          <a:prstGeom prst="rect">
            <a:avLst/>
          </a:prstGeom>
        </p:spPr>
      </p:pic>
      <p:sp>
        <p:nvSpPr>
          <p:cNvPr id="5" name="TextovéPole 4">
            <a:extLst>
              <a:ext uri="{FF2B5EF4-FFF2-40B4-BE49-F238E27FC236}">
                <a16:creationId xmlns:a16="http://schemas.microsoft.com/office/drawing/2014/main" id="{5D665EDF-AA15-47B6-9A61-A12B1093D9C8}"/>
              </a:ext>
            </a:extLst>
          </p:cNvPr>
          <p:cNvSpPr txBox="1"/>
          <p:nvPr/>
        </p:nvSpPr>
        <p:spPr>
          <a:xfrm>
            <a:off x="9911314" y="2157983"/>
            <a:ext cx="1204176" cy="369332"/>
          </a:xfrm>
          <a:prstGeom prst="rect">
            <a:avLst/>
          </a:prstGeom>
          <a:noFill/>
        </p:spPr>
        <p:txBody>
          <a:bodyPr wrap="none" rtlCol="0">
            <a:spAutoFit/>
          </a:bodyPr>
          <a:lstStyle/>
          <a:p>
            <a:r>
              <a:rPr lang="cs-CZ" dirty="0">
                <a:latin typeface="Technika" panose="00000500000000000000" pitchFamily="50" charset="-18"/>
              </a:rPr>
              <a:t>FE model</a:t>
            </a:r>
          </a:p>
        </p:txBody>
      </p:sp>
      <p:sp>
        <p:nvSpPr>
          <p:cNvPr id="12" name="TextovéPole 11">
            <a:extLst>
              <a:ext uri="{FF2B5EF4-FFF2-40B4-BE49-F238E27FC236}">
                <a16:creationId xmlns:a16="http://schemas.microsoft.com/office/drawing/2014/main" id="{E86B27B1-9B6C-41B3-97C5-24D1A58D9535}"/>
              </a:ext>
            </a:extLst>
          </p:cNvPr>
          <p:cNvSpPr txBox="1"/>
          <p:nvPr/>
        </p:nvSpPr>
        <p:spPr>
          <a:xfrm>
            <a:off x="9872645" y="3666061"/>
            <a:ext cx="1204176" cy="369332"/>
          </a:xfrm>
          <a:prstGeom prst="rect">
            <a:avLst/>
          </a:prstGeom>
          <a:noFill/>
        </p:spPr>
        <p:txBody>
          <a:bodyPr wrap="none" rtlCol="0">
            <a:spAutoFit/>
          </a:bodyPr>
          <a:lstStyle/>
          <a:p>
            <a:r>
              <a:rPr lang="cs-CZ" dirty="0">
                <a:latin typeface="Technika" panose="00000500000000000000" pitchFamily="50" charset="-18"/>
              </a:rPr>
              <a:t>FE model</a:t>
            </a:r>
          </a:p>
        </p:txBody>
      </p:sp>
      <p:sp>
        <p:nvSpPr>
          <p:cNvPr id="13" name="TextovéPole 12">
            <a:extLst>
              <a:ext uri="{FF2B5EF4-FFF2-40B4-BE49-F238E27FC236}">
                <a16:creationId xmlns:a16="http://schemas.microsoft.com/office/drawing/2014/main" id="{1A36FBCF-EF26-41ED-94A5-8CE9577793C2}"/>
              </a:ext>
            </a:extLst>
          </p:cNvPr>
          <p:cNvSpPr txBox="1"/>
          <p:nvPr/>
        </p:nvSpPr>
        <p:spPr>
          <a:xfrm>
            <a:off x="7472914" y="5567523"/>
            <a:ext cx="1375698" cy="369332"/>
          </a:xfrm>
          <a:prstGeom prst="rect">
            <a:avLst/>
          </a:prstGeom>
          <a:noFill/>
        </p:spPr>
        <p:txBody>
          <a:bodyPr wrap="none" rtlCol="0">
            <a:spAutoFit/>
          </a:bodyPr>
          <a:lstStyle/>
          <a:p>
            <a:r>
              <a:rPr lang="cs-CZ" dirty="0">
                <a:latin typeface="Technika" panose="00000500000000000000" pitchFamily="50" charset="-18"/>
              </a:rPr>
              <a:t>CFD model</a:t>
            </a:r>
          </a:p>
        </p:txBody>
      </p:sp>
      <p:sp>
        <p:nvSpPr>
          <p:cNvPr id="14" name="TextovéPole 13">
            <a:extLst>
              <a:ext uri="{FF2B5EF4-FFF2-40B4-BE49-F238E27FC236}">
                <a16:creationId xmlns:a16="http://schemas.microsoft.com/office/drawing/2014/main" id="{40EB0289-728E-4B92-8CC0-F90DFFD15F00}"/>
              </a:ext>
            </a:extLst>
          </p:cNvPr>
          <p:cNvSpPr txBox="1"/>
          <p:nvPr/>
        </p:nvSpPr>
        <p:spPr>
          <a:xfrm>
            <a:off x="4791130" y="3244334"/>
            <a:ext cx="1375698" cy="369332"/>
          </a:xfrm>
          <a:prstGeom prst="rect">
            <a:avLst/>
          </a:prstGeom>
          <a:noFill/>
        </p:spPr>
        <p:txBody>
          <a:bodyPr wrap="none" rtlCol="0">
            <a:spAutoFit/>
          </a:bodyPr>
          <a:lstStyle/>
          <a:p>
            <a:r>
              <a:rPr lang="cs-CZ" dirty="0">
                <a:latin typeface="Technika" panose="00000500000000000000" pitchFamily="50" charset="-18"/>
              </a:rPr>
              <a:t>CFD model</a:t>
            </a:r>
          </a:p>
        </p:txBody>
      </p:sp>
      <p:cxnSp>
        <p:nvCxnSpPr>
          <p:cNvPr id="8" name="Přímá spojnice se šipkou 7">
            <a:extLst>
              <a:ext uri="{FF2B5EF4-FFF2-40B4-BE49-F238E27FC236}">
                <a16:creationId xmlns:a16="http://schemas.microsoft.com/office/drawing/2014/main" id="{C269F0B9-1871-482F-BAFC-9DFD5DDFD11D}"/>
              </a:ext>
            </a:extLst>
          </p:cNvPr>
          <p:cNvCxnSpPr/>
          <p:nvPr/>
        </p:nvCxnSpPr>
        <p:spPr>
          <a:xfrm>
            <a:off x="5591033" y="3613666"/>
            <a:ext cx="932597" cy="558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Přímá spojnice se šipkou 15">
            <a:extLst>
              <a:ext uri="{FF2B5EF4-FFF2-40B4-BE49-F238E27FC236}">
                <a16:creationId xmlns:a16="http://schemas.microsoft.com/office/drawing/2014/main" id="{0DCB3629-E1D2-45C4-A87B-19E72EDE8C8C}"/>
              </a:ext>
            </a:extLst>
          </p:cNvPr>
          <p:cNvCxnSpPr>
            <a:cxnSpLocks/>
            <a:stCxn id="13" idx="0"/>
          </p:cNvCxnSpPr>
          <p:nvPr/>
        </p:nvCxnSpPr>
        <p:spPr>
          <a:xfrm flipV="1">
            <a:off x="8160763" y="5076967"/>
            <a:ext cx="105231" cy="4905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Přímá spojnice se šipkou 19">
            <a:extLst>
              <a:ext uri="{FF2B5EF4-FFF2-40B4-BE49-F238E27FC236}">
                <a16:creationId xmlns:a16="http://schemas.microsoft.com/office/drawing/2014/main" id="{FA6E67A3-DCC2-4D16-AC90-F11677A72C39}"/>
              </a:ext>
            </a:extLst>
          </p:cNvPr>
          <p:cNvCxnSpPr>
            <a:cxnSpLocks/>
            <a:stCxn id="12" idx="1"/>
          </p:cNvCxnSpPr>
          <p:nvPr/>
        </p:nvCxnSpPr>
        <p:spPr>
          <a:xfrm flipH="1">
            <a:off x="9150659" y="3850727"/>
            <a:ext cx="721986" cy="6575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Přímá spojnice se šipkou 21">
            <a:extLst>
              <a:ext uri="{FF2B5EF4-FFF2-40B4-BE49-F238E27FC236}">
                <a16:creationId xmlns:a16="http://schemas.microsoft.com/office/drawing/2014/main" id="{38C92E0D-18BD-47C4-B061-3D5C14116F84}"/>
              </a:ext>
            </a:extLst>
          </p:cNvPr>
          <p:cNvCxnSpPr>
            <a:cxnSpLocks/>
            <a:stCxn id="5" idx="1"/>
          </p:cNvCxnSpPr>
          <p:nvPr/>
        </p:nvCxnSpPr>
        <p:spPr>
          <a:xfrm flipH="1">
            <a:off x="9244084" y="2342649"/>
            <a:ext cx="667230" cy="7326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70187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691E912-4617-44D5-BAC6-95A650D56B27}"/>
              </a:ext>
            </a:extLst>
          </p:cNvPr>
          <p:cNvSpPr>
            <a:spLocks noGrp="1"/>
          </p:cNvSpPr>
          <p:nvPr>
            <p:ph type="sldNum" sz="quarter" idx="12"/>
          </p:nvPr>
        </p:nvSpPr>
        <p:spPr/>
        <p:txBody>
          <a:bodyPr/>
          <a:lstStyle/>
          <a:p>
            <a:fld id="{3540B10D-0F92-4291-B9D3-424E84A98670}" type="slidenum">
              <a:rPr lang="cs-CZ" smtClean="0"/>
              <a:t>2</a:t>
            </a:fld>
            <a:endParaRPr lang="cs-CZ"/>
          </a:p>
        </p:txBody>
      </p:sp>
      <p:sp>
        <p:nvSpPr>
          <p:cNvPr id="9" name="Nadpis 1">
            <a:extLst>
              <a:ext uri="{FF2B5EF4-FFF2-40B4-BE49-F238E27FC236}">
                <a16:creationId xmlns:a16="http://schemas.microsoft.com/office/drawing/2014/main" id="{CC1CF41E-BAA1-4B6C-8F23-3D3A10B0C98B}"/>
              </a:ext>
            </a:extLst>
          </p:cNvPr>
          <p:cNvSpPr>
            <a:spLocks noGrp="1"/>
          </p:cNvSpPr>
          <p:nvPr>
            <p:ph type="title"/>
          </p:nvPr>
        </p:nvSpPr>
        <p:spPr>
          <a:xfrm>
            <a:off x="1080000" y="1800000"/>
            <a:ext cx="7794000" cy="1087934"/>
          </a:xfrm>
        </p:spPr>
        <p:txBody>
          <a:bodyPr/>
          <a:lstStyle/>
          <a:p>
            <a:r>
              <a:rPr lang="en-GB" cap="all" dirty="0"/>
              <a:t>Outline</a:t>
            </a:r>
            <a:endParaRPr lang="cs-CZ" cap="all" dirty="0"/>
          </a:p>
        </p:txBody>
      </p:sp>
      <p:sp>
        <p:nvSpPr>
          <p:cNvPr id="10" name="Zástupný obsah 2">
            <a:extLst>
              <a:ext uri="{FF2B5EF4-FFF2-40B4-BE49-F238E27FC236}">
                <a16:creationId xmlns:a16="http://schemas.microsoft.com/office/drawing/2014/main" id="{5D1599F8-B233-44DE-AED0-3D2092009417}"/>
              </a:ext>
            </a:extLst>
          </p:cNvPr>
          <p:cNvSpPr txBox="1">
            <a:spLocks/>
          </p:cNvSpPr>
          <p:nvPr/>
        </p:nvSpPr>
        <p:spPr>
          <a:xfrm>
            <a:off x="1080000" y="2745195"/>
            <a:ext cx="7794000" cy="3495892"/>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600"/>
              </a:spcBef>
              <a:spcAft>
                <a:spcPts val="1200"/>
              </a:spcAft>
              <a:buFont typeface="Courier New" panose="02070309020205020404" pitchFamily="49" charset="0"/>
              <a:buChar char="o"/>
            </a:pPr>
            <a:r>
              <a:rPr lang="cs-CZ" sz="2800" dirty="0" err="1"/>
              <a:t>Motivation</a:t>
            </a:r>
            <a:endParaRPr lang="cs-CZ" sz="2800" dirty="0"/>
          </a:p>
          <a:p>
            <a:pPr marL="342900" indent="-342900">
              <a:spcBef>
                <a:spcPts val="600"/>
              </a:spcBef>
              <a:spcAft>
                <a:spcPts val="1200"/>
              </a:spcAft>
              <a:buFont typeface="Courier New" panose="02070309020205020404" pitchFamily="49" charset="0"/>
              <a:buChar char="o"/>
            </a:pPr>
            <a:r>
              <a:rPr lang="en-GB" sz="2800" dirty="0"/>
              <a:t>Introduction</a:t>
            </a:r>
          </a:p>
          <a:p>
            <a:pPr marL="342900" indent="-342900">
              <a:spcBef>
                <a:spcPts val="600"/>
              </a:spcBef>
              <a:spcAft>
                <a:spcPts val="1200"/>
              </a:spcAft>
              <a:buFont typeface="Courier New" panose="02070309020205020404" pitchFamily="49" charset="0"/>
              <a:buChar char="o"/>
            </a:pPr>
            <a:r>
              <a:rPr lang="en-GB" sz="2800" b="1" dirty="0"/>
              <a:t>Experiments</a:t>
            </a:r>
          </a:p>
          <a:p>
            <a:pPr marL="342900" indent="-342900">
              <a:spcBef>
                <a:spcPts val="600"/>
              </a:spcBef>
              <a:spcAft>
                <a:spcPts val="1200"/>
              </a:spcAft>
              <a:buFont typeface="Courier New" panose="02070309020205020404" pitchFamily="49" charset="0"/>
              <a:buChar char="o"/>
            </a:pPr>
            <a:r>
              <a:rPr lang="cs-CZ" sz="2800" dirty="0"/>
              <a:t>FE model</a:t>
            </a:r>
            <a:endParaRPr lang="en-GB" sz="2800" dirty="0"/>
          </a:p>
          <a:p>
            <a:pPr marL="342900" indent="-342900">
              <a:spcBef>
                <a:spcPts val="600"/>
              </a:spcBef>
              <a:spcAft>
                <a:spcPts val="1200"/>
              </a:spcAft>
              <a:buFont typeface="Courier New" panose="02070309020205020404" pitchFamily="49" charset="0"/>
              <a:buChar char="o"/>
            </a:pPr>
            <a:r>
              <a:rPr lang="en-GB" sz="2800" dirty="0"/>
              <a:t>Summary</a:t>
            </a:r>
          </a:p>
          <a:p>
            <a:endParaRPr lang="cs-CZ" sz="2800" dirty="0"/>
          </a:p>
        </p:txBody>
      </p:sp>
    </p:spTree>
    <p:extLst>
      <p:ext uri="{BB962C8B-B14F-4D97-AF65-F5344CB8AC3E}">
        <p14:creationId xmlns:p14="http://schemas.microsoft.com/office/powerpoint/2010/main" val="1850738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a:xfrm>
            <a:off x="9300684" y="6436213"/>
            <a:ext cx="2174631" cy="136025"/>
          </a:xfrm>
        </p:spPr>
        <p:txBody>
          <a:bodyPr/>
          <a:lstStyle/>
          <a:p>
            <a:fld id="{3540B10D-0F92-4291-B9D3-424E84A98670}" type="slidenum">
              <a:rPr lang="cs-CZ" smtClean="0"/>
              <a:t>20</a:t>
            </a:fld>
            <a:endParaRPr lang="cs-CZ" dirty="0"/>
          </a:p>
        </p:txBody>
      </p:sp>
      <p:pic>
        <p:nvPicPr>
          <p:cNvPr id="9" name="Obrázek 8">
            <a:extLst>
              <a:ext uri="{FF2B5EF4-FFF2-40B4-BE49-F238E27FC236}">
                <a16:creationId xmlns:a16="http://schemas.microsoft.com/office/drawing/2014/main" id="{40D00A88-BDC4-454C-B653-F9B86B55A9D4}"/>
              </a:ext>
            </a:extLst>
          </p:cNvPr>
          <p:cNvPicPr>
            <a:picLocks noChangeAspect="1"/>
          </p:cNvPicPr>
          <p:nvPr/>
        </p:nvPicPr>
        <p:blipFill>
          <a:blip r:embed="rId2"/>
          <a:stretch>
            <a:fillRect/>
          </a:stretch>
        </p:blipFill>
        <p:spPr>
          <a:xfrm>
            <a:off x="4301763" y="420419"/>
            <a:ext cx="3744589" cy="3884894"/>
          </a:xfrm>
          <a:prstGeom prst="rect">
            <a:avLst/>
          </a:prstGeom>
        </p:spPr>
      </p:pic>
      <p:pic>
        <p:nvPicPr>
          <p:cNvPr id="11" name="Obrázek 10">
            <a:extLst>
              <a:ext uri="{FF2B5EF4-FFF2-40B4-BE49-F238E27FC236}">
                <a16:creationId xmlns:a16="http://schemas.microsoft.com/office/drawing/2014/main" id="{E0374096-46C0-4E90-B077-84E067CE7BD2}"/>
              </a:ext>
            </a:extLst>
          </p:cNvPr>
          <p:cNvPicPr>
            <a:picLocks noChangeAspect="1"/>
          </p:cNvPicPr>
          <p:nvPr/>
        </p:nvPicPr>
        <p:blipFill rotWithShape="1">
          <a:blip r:embed="rId3"/>
          <a:srcRect t="1897"/>
          <a:stretch/>
        </p:blipFill>
        <p:spPr>
          <a:xfrm>
            <a:off x="8098088" y="420419"/>
            <a:ext cx="3711156" cy="3884894"/>
          </a:xfrm>
          <a:prstGeom prst="rect">
            <a:avLst/>
          </a:prstGeom>
        </p:spPr>
      </p:pic>
      <p:pic>
        <p:nvPicPr>
          <p:cNvPr id="18" name="Obrázek 17">
            <a:extLst>
              <a:ext uri="{FF2B5EF4-FFF2-40B4-BE49-F238E27FC236}">
                <a16:creationId xmlns:a16="http://schemas.microsoft.com/office/drawing/2014/main" id="{EAADBEC9-4DDB-4AF0-ACC8-13AF80F8E6EE}"/>
              </a:ext>
            </a:extLst>
          </p:cNvPr>
          <p:cNvPicPr>
            <a:picLocks noChangeAspect="1"/>
          </p:cNvPicPr>
          <p:nvPr/>
        </p:nvPicPr>
        <p:blipFill rotWithShape="1">
          <a:blip r:embed="rId4">
            <a:extLst>
              <a:ext uri="{28A0092B-C50C-407E-A947-70E740481C1C}">
                <a14:useLocalDpi xmlns:a14="http://schemas.microsoft.com/office/drawing/2010/main" val="0"/>
              </a:ext>
            </a:extLst>
          </a:blip>
          <a:srcRect l="69311" t="56800" r="6779" b="7653"/>
          <a:stretch/>
        </p:blipFill>
        <p:spPr>
          <a:xfrm>
            <a:off x="304801" y="454925"/>
            <a:ext cx="3507406" cy="3518361"/>
          </a:xfrm>
          <a:prstGeom prst="rect">
            <a:avLst/>
          </a:prstGeom>
        </p:spPr>
      </p:pic>
      <p:sp>
        <p:nvSpPr>
          <p:cNvPr id="19" name="TextovéPole 18">
            <a:extLst>
              <a:ext uri="{FF2B5EF4-FFF2-40B4-BE49-F238E27FC236}">
                <a16:creationId xmlns:a16="http://schemas.microsoft.com/office/drawing/2014/main" id="{422E9C36-08F7-47F2-8F20-B26AAB342662}"/>
              </a:ext>
            </a:extLst>
          </p:cNvPr>
          <p:cNvSpPr txBox="1"/>
          <p:nvPr/>
        </p:nvSpPr>
        <p:spPr>
          <a:xfrm>
            <a:off x="1580830" y="51087"/>
            <a:ext cx="633507" cy="369332"/>
          </a:xfrm>
          <a:prstGeom prst="rect">
            <a:avLst/>
          </a:prstGeom>
          <a:noFill/>
        </p:spPr>
        <p:txBody>
          <a:bodyPr wrap="none" rtlCol="0">
            <a:spAutoFit/>
          </a:bodyPr>
          <a:lstStyle/>
          <a:p>
            <a:r>
              <a:rPr lang="cs-CZ" dirty="0">
                <a:latin typeface="Technika" panose="00000500000000000000" pitchFamily="50" charset="-18"/>
              </a:rPr>
              <a:t>OLD</a:t>
            </a:r>
          </a:p>
        </p:txBody>
      </p:sp>
      <p:sp>
        <p:nvSpPr>
          <p:cNvPr id="21" name="TextovéPole 20">
            <a:extLst>
              <a:ext uri="{FF2B5EF4-FFF2-40B4-BE49-F238E27FC236}">
                <a16:creationId xmlns:a16="http://schemas.microsoft.com/office/drawing/2014/main" id="{D090EA82-4A13-409F-9FFC-5B9CA864FF78}"/>
              </a:ext>
            </a:extLst>
          </p:cNvPr>
          <p:cNvSpPr txBox="1"/>
          <p:nvPr/>
        </p:nvSpPr>
        <p:spPr>
          <a:xfrm>
            <a:off x="7729598" y="-23976"/>
            <a:ext cx="710451" cy="369332"/>
          </a:xfrm>
          <a:prstGeom prst="rect">
            <a:avLst/>
          </a:prstGeom>
          <a:noFill/>
        </p:spPr>
        <p:txBody>
          <a:bodyPr wrap="none" rtlCol="0">
            <a:spAutoFit/>
          </a:bodyPr>
          <a:lstStyle/>
          <a:p>
            <a:r>
              <a:rPr lang="cs-CZ" dirty="0">
                <a:latin typeface="Technika" panose="00000500000000000000" pitchFamily="50" charset="-18"/>
              </a:rPr>
              <a:t>NEW</a:t>
            </a:r>
          </a:p>
        </p:txBody>
      </p:sp>
      <p:graphicFrame>
        <p:nvGraphicFramePr>
          <p:cNvPr id="17" name="Tabulka 24">
            <a:extLst>
              <a:ext uri="{FF2B5EF4-FFF2-40B4-BE49-F238E27FC236}">
                <a16:creationId xmlns:a16="http://schemas.microsoft.com/office/drawing/2014/main" id="{FB2AC620-59D8-43D4-8675-663AA2EB71B9}"/>
              </a:ext>
            </a:extLst>
          </p:cNvPr>
          <p:cNvGraphicFramePr>
            <a:graphicFrameLocks noGrp="1"/>
          </p:cNvGraphicFramePr>
          <p:nvPr>
            <p:extLst>
              <p:ext uri="{D42A27DB-BD31-4B8C-83A1-F6EECF244321}">
                <p14:modId xmlns:p14="http://schemas.microsoft.com/office/powerpoint/2010/main" val="843352824"/>
              </p:ext>
            </p:extLst>
          </p:nvPr>
        </p:nvGraphicFramePr>
        <p:xfrm>
          <a:off x="189552" y="4434951"/>
          <a:ext cx="3744590" cy="1854200"/>
        </p:xfrm>
        <a:graphic>
          <a:graphicData uri="http://schemas.openxmlformats.org/drawingml/2006/table">
            <a:tbl>
              <a:tblPr firstRow="1" bandRow="1">
                <a:tableStyleId>{073A0DAA-6AF3-43AB-8588-CEC1D06C72B9}</a:tableStyleId>
              </a:tblPr>
              <a:tblGrid>
                <a:gridCol w="1872295">
                  <a:extLst>
                    <a:ext uri="{9D8B030D-6E8A-4147-A177-3AD203B41FA5}">
                      <a16:colId xmlns:a16="http://schemas.microsoft.com/office/drawing/2014/main" val="778735928"/>
                    </a:ext>
                  </a:extLst>
                </a:gridCol>
                <a:gridCol w="1872295">
                  <a:extLst>
                    <a:ext uri="{9D8B030D-6E8A-4147-A177-3AD203B41FA5}">
                      <a16:colId xmlns:a16="http://schemas.microsoft.com/office/drawing/2014/main" val="4168122228"/>
                    </a:ext>
                  </a:extLst>
                </a:gridCol>
              </a:tblGrid>
              <a:tr h="370840">
                <a:tc>
                  <a:txBody>
                    <a:bodyPr/>
                    <a:lstStyle/>
                    <a:p>
                      <a:pPr algn="just">
                        <a:spcAft>
                          <a:spcPts val="300"/>
                        </a:spcAft>
                      </a:pPr>
                      <a:r>
                        <a:rPr lang="en-US" sz="1200" dirty="0">
                          <a:effectLst/>
                        </a:rPr>
                        <a:t> </a:t>
                      </a:r>
                      <a:r>
                        <a:rPr lang="cs-CZ" sz="1200" dirty="0">
                          <a:effectLst/>
                        </a:rPr>
                        <a:t>MESH</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nchor="ctr"/>
                </a:tc>
                <a:tc>
                  <a:txBody>
                    <a:bodyPr/>
                    <a:lstStyle/>
                    <a:p>
                      <a:pPr algn="just">
                        <a:spcAft>
                          <a:spcPts val="300"/>
                        </a:spcAft>
                      </a:pPr>
                      <a:r>
                        <a:rPr lang="en-US" sz="1200" dirty="0">
                          <a:effectLst/>
                        </a:rPr>
                        <a:t>No.4</a:t>
                      </a:r>
                      <a:endParaRPr lang="cs-CZ" sz="1200" dirty="0">
                        <a:effectLst/>
                        <a:latin typeface="Times New Roman" panose="02020603050405020304" pitchFamily="18" charset="0"/>
                        <a:ea typeface="Times New Roman" panose="02020603050405020304" pitchFamily="18" charset="0"/>
                      </a:endParaRPr>
                    </a:p>
                  </a:txBody>
                  <a:tcPr marL="0" marR="0" marT="17780" marB="17780" anchor="ctr"/>
                </a:tc>
                <a:extLst>
                  <a:ext uri="{0D108BD9-81ED-4DB2-BD59-A6C34878D82A}">
                    <a16:rowId xmlns:a16="http://schemas.microsoft.com/office/drawing/2014/main" val="2678489393"/>
                  </a:ext>
                </a:extLst>
              </a:tr>
              <a:tr h="370840">
                <a:tc>
                  <a:txBody>
                    <a:bodyPr/>
                    <a:lstStyle/>
                    <a:p>
                      <a:pPr algn="l">
                        <a:spcAft>
                          <a:spcPts val="300"/>
                        </a:spcAft>
                      </a:pPr>
                      <a:r>
                        <a:rPr lang="en-US" sz="1200" dirty="0">
                          <a:effectLst/>
                        </a:rPr>
                        <a:t>Nodes</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tc>
                <a:tc>
                  <a:txBody>
                    <a:bodyPr/>
                    <a:lstStyle/>
                    <a:p>
                      <a:pPr algn="just">
                        <a:spcAft>
                          <a:spcPts val="300"/>
                        </a:spcAft>
                      </a:pPr>
                      <a:r>
                        <a:rPr lang="en-US" sz="1200" kern="1200" dirty="0">
                          <a:solidFill>
                            <a:schemeClr val="dk1"/>
                          </a:solidFill>
                          <a:effectLst/>
                        </a:rPr>
                        <a:t>41</a:t>
                      </a:r>
                      <a:r>
                        <a:rPr lang="cs-CZ" sz="1200" kern="1200" dirty="0">
                          <a:solidFill>
                            <a:schemeClr val="dk1"/>
                          </a:solidFill>
                          <a:effectLst/>
                        </a:rPr>
                        <a:t> </a:t>
                      </a:r>
                      <a:r>
                        <a:rPr lang="en-US" sz="1200" kern="1200" dirty="0">
                          <a:solidFill>
                            <a:schemeClr val="dk1"/>
                          </a:solidFill>
                          <a:effectLst/>
                        </a:rPr>
                        <a:t>946</a:t>
                      </a:r>
                      <a:r>
                        <a:rPr lang="cs-CZ" sz="1200" kern="1200" dirty="0">
                          <a:solidFill>
                            <a:schemeClr val="dk1"/>
                          </a:solidFill>
                          <a:effectLst/>
                        </a:rPr>
                        <a:t> </a:t>
                      </a:r>
                      <a:r>
                        <a:rPr lang="en-US" sz="1200" kern="1200" dirty="0">
                          <a:solidFill>
                            <a:schemeClr val="dk1"/>
                          </a:solidFill>
                          <a:effectLst/>
                        </a:rPr>
                        <a:t>889</a:t>
                      </a:r>
                      <a:endParaRPr lang="cs-CZ" sz="1200" kern="1200" dirty="0">
                        <a:solidFill>
                          <a:schemeClr val="dk1"/>
                        </a:solidFill>
                        <a:effectLst/>
                        <a:latin typeface="+mn-lt"/>
                        <a:ea typeface="+mn-ea"/>
                        <a:cs typeface="+mn-cs"/>
                      </a:endParaRPr>
                    </a:p>
                  </a:txBody>
                  <a:tcPr marL="0" marR="0" marT="17780" marB="17780" anchor="ctr"/>
                </a:tc>
                <a:extLst>
                  <a:ext uri="{0D108BD9-81ED-4DB2-BD59-A6C34878D82A}">
                    <a16:rowId xmlns:a16="http://schemas.microsoft.com/office/drawing/2014/main" val="4281801728"/>
                  </a:ext>
                </a:extLst>
              </a:tr>
              <a:tr h="370840">
                <a:tc>
                  <a:txBody>
                    <a:bodyPr/>
                    <a:lstStyle/>
                    <a:p>
                      <a:pPr algn="l">
                        <a:spcAft>
                          <a:spcPts val="300"/>
                        </a:spcAft>
                      </a:pPr>
                      <a:r>
                        <a:rPr lang="en-US" sz="1200" dirty="0">
                          <a:effectLst/>
                        </a:rPr>
                        <a:t>Elements </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tc>
                <a:tc>
                  <a:txBody>
                    <a:bodyPr/>
                    <a:lstStyle/>
                    <a:p>
                      <a:pPr algn="just">
                        <a:spcAft>
                          <a:spcPts val="300"/>
                        </a:spcAft>
                      </a:pPr>
                      <a:r>
                        <a:rPr lang="en-US" sz="1200" kern="1200" dirty="0">
                          <a:solidFill>
                            <a:schemeClr val="dk1"/>
                          </a:solidFill>
                          <a:effectLst/>
                        </a:rPr>
                        <a:t>30</a:t>
                      </a:r>
                      <a:r>
                        <a:rPr lang="cs-CZ" sz="1200" kern="1200" dirty="0">
                          <a:solidFill>
                            <a:schemeClr val="dk1"/>
                          </a:solidFill>
                          <a:effectLst/>
                        </a:rPr>
                        <a:t> </a:t>
                      </a:r>
                      <a:r>
                        <a:rPr lang="en-US" sz="1200" kern="1200" dirty="0">
                          <a:solidFill>
                            <a:schemeClr val="dk1"/>
                          </a:solidFill>
                          <a:effectLst/>
                        </a:rPr>
                        <a:t>111</a:t>
                      </a:r>
                      <a:r>
                        <a:rPr lang="cs-CZ" sz="1200" kern="1200" dirty="0">
                          <a:solidFill>
                            <a:schemeClr val="dk1"/>
                          </a:solidFill>
                          <a:effectLst/>
                        </a:rPr>
                        <a:t> </a:t>
                      </a:r>
                      <a:r>
                        <a:rPr lang="en-US" sz="1200" kern="1200" dirty="0">
                          <a:solidFill>
                            <a:schemeClr val="dk1"/>
                          </a:solidFill>
                          <a:effectLst/>
                        </a:rPr>
                        <a:t>563</a:t>
                      </a:r>
                      <a:endParaRPr lang="cs-CZ" sz="1200" kern="1200" dirty="0">
                        <a:solidFill>
                          <a:schemeClr val="dk1"/>
                        </a:solidFill>
                        <a:effectLst/>
                        <a:latin typeface="+mn-lt"/>
                        <a:ea typeface="+mn-ea"/>
                        <a:cs typeface="+mn-cs"/>
                      </a:endParaRPr>
                    </a:p>
                  </a:txBody>
                  <a:tcPr marL="0" marR="0" marT="17780" marB="17780" anchor="ctr"/>
                </a:tc>
                <a:extLst>
                  <a:ext uri="{0D108BD9-81ED-4DB2-BD59-A6C34878D82A}">
                    <a16:rowId xmlns:a16="http://schemas.microsoft.com/office/drawing/2014/main" val="2750092991"/>
                  </a:ext>
                </a:extLst>
              </a:tr>
              <a:tr h="370840">
                <a:tc>
                  <a:txBody>
                    <a:bodyPr/>
                    <a:lstStyle/>
                    <a:p>
                      <a:pPr algn="l">
                        <a:spcAft>
                          <a:spcPts val="300"/>
                        </a:spcAft>
                      </a:pPr>
                      <a:r>
                        <a:rPr lang="en-US" sz="1200" dirty="0">
                          <a:effectLst/>
                        </a:rPr>
                        <a:t>Type of MESH </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tc>
                <a:tc>
                  <a:txBody>
                    <a:bodyPr/>
                    <a:lstStyle/>
                    <a:p>
                      <a:pPr algn="just">
                        <a:spcAft>
                          <a:spcPts val="300"/>
                        </a:spcAft>
                      </a:pPr>
                      <a:r>
                        <a:rPr lang="en-US" sz="1200" kern="1200" dirty="0">
                          <a:solidFill>
                            <a:schemeClr val="dk1"/>
                          </a:solidFill>
                          <a:effectLst/>
                        </a:rPr>
                        <a:t>hybrid-tetrahedrons</a:t>
                      </a:r>
                      <a:endParaRPr lang="cs-CZ" sz="1200" kern="1200" dirty="0">
                        <a:solidFill>
                          <a:schemeClr val="dk1"/>
                        </a:solidFill>
                        <a:effectLst/>
                        <a:latin typeface="+mn-lt"/>
                        <a:ea typeface="+mn-ea"/>
                        <a:cs typeface="+mn-cs"/>
                      </a:endParaRPr>
                    </a:p>
                  </a:txBody>
                  <a:tcPr marL="0" marR="0" marT="17780" marB="17780" anchor="ctr"/>
                </a:tc>
                <a:extLst>
                  <a:ext uri="{0D108BD9-81ED-4DB2-BD59-A6C34878D82A}">
                    <a16:rowId xmlns:a16="http://schemas.microsoft.com/office/drawing/2014/main" val="458569704"/>
                  </a:ext>
                </a:extLst>
              </a:tr>
              <a:tr h="370840">
                <a:tc>
                  <a:txBody>
                    <a:bodyPr/>
                    <a:lstStyle/>
                    <a:p>
                      <a:pPr algn="just">
                        <a:spcAft>
                          <a:spcPts val="300"/>
                        </a:spcAft>
                      </a:pPr>
                      <a:r>
                        <a:rPr lang="en-US" sz="1200" dirty="0">
                          <a:effectLst/>
                        </a:rPr>
                        <a:t>Calculation time</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tc>
                <a:tc>
                  <a:txBody>
                    <a:bodyPr/>
                    <a:lstStyle/>
                    <a:p>
                      <a:pPr algn="just">
                        <a:spcAft>
                          <a:spcPts val="300"/>
                        </a:spcAft>
                      </a:pPr>
                      <a:r>
                        <a:rPr lang="en-US" sz="1200" kern="1200" dirty="0">
                          <a:solidFill>
                            <a:schemeClr val="dk1"/>
                          </a:solidFill>
                          <a:effectLst/>
                        </a:rPr>
                        <a:t>23 days</a:t>
                      </a:r>
                      <a:endParaRPr lang="cs-CZ" sz="1200" kern="1200" dirty="0">
                        <a:solidFill>
                          <a:schemeClr val="dk1"/>
                        </a:solidFill>
                        <a:effectLst/>
                        <a:latin typeface="+mn-lt"/>
                        <a:ea typeface="+mn-ea"/>
                        <a:cs typeface="+mn-cs"/>
                      </a:endParaRPr>
                    </a:p>
                  </a:txBody>
                  <a:tcPr marL="0" marR="0" marT="17780" marB="17780" anchor="ctr"/>
                </a:tc>
                <a:extLst>
                  <a:ext uri="{0D108BD9-81ED-4DB2-BD59-A6C34878D82A}">
                    <a16:rowId xmlns:a16="http://schemas.microsoft.com/office/drawing/2014/main" val="100919489"/>
                  </a:ext>
                </a:extLst>
              </a:tr>
            </a:tbl>
          </a:graphicData>
        </a:graphic>
      </p:graphicFrame>
      <p:graphicFrame>
        <p:nvGraphicFramePr>
          <p:cNvPr id="25" name="Tabulka 24">
            <a:extLst>
              <a:ext uri="{FF2B5EF4-FFF2-40B4-BE49-F238E27FC236}">
                <a16:creationId xmlns:a16="http://schemas.microsoft.com/office/drawing/2014/main" id="{BB06CC10-599C-4C28-8F19-3532A3A0920C}"/>
              </a:ext>
            </a:extLst>
          </p:cNvPr>
          <p:cNvGraphicFramePr>
            <a:graphicFrameLocks noGrp="1"/>
          </p:cNvGraphicFramePr>
          <p:nvPr>
            <p:extLst>
              <p:ext uri="{D42A27DB-BD31-4B8C-83A1-F6EECF244321}">
                <p14:modId xmlns:p14="http://schemas.microsoft.com/office/powerpoint/2010/main" val="2062716869"/>
              </p:ext>
            </p:extLst>
          </p:nvPr>
        </p:nvGraphicFramePr>
        <p:xfrm>
          <a:off x="6174057" y="4434951"/>
          <a:ext cx="3744590" cy="1854200"/>
        </p:xfrm>
        <a:graphic>
          <a:graphicData uri="http://schemas.openxmlformats.org/drawingml/2006/table">
            <a:tbl>
              <a:tblPr firstRow="1" bandRow="1">
                <a:tableStyleId>{073A0DAA-6AF3-43AB-8588-CEC1D06C72B9}</a:tableStyleId>
              </a:tblPr>
              <a:tblGrid>
                <a:gridCol w="1872295">
                  <a:extLst>
                    <a:ext uri="{9D8B030D-6E8A-4147-A177-3AD203B41FA5}">
                      <a16:colId xmlns:a16="http://schemas.microsoft.com/office/drawing/2014/main" val="778735928"/>
                    </a:ext>
                  </a:extLst>
                </a:gridCol>
                <a:gridCol w="1872295">
                  <a:extLst>
                    <a:ext uri="{9D8B030D-6E8A-4147-A177-3AD203B41FA5}">
                      <a16:colId xmlns:a16="http://schemas.microsoft.com/office/drawing/2014/main" val="4168122228"/>
                    </a:ext>
                  </a:extLst>
                </a:gridCol>
              </a:tblGrid>
              <a:tr h="370840">
                <a:tc>
                  <a:txBody>
                    <a:bodyPr/>
                    <a:lstStyle/>
                    <a:p>
                      <a:pPr algn="just">
                        <a:spcAft>
                          <a:spcPts val="300"/>
                        </a:spcAft>
                      </a:pPr>
                      <a:r>
                        <a:rPr lang="en-US" sz="1200" dirty="0">
                          <a:effectLst/>
                        </a:rPr>
                        <a:t> </a:t>
                      </a:r>
                      <a:r>
                        <a:rPr lang="cs-CZ" sz="1200" dirty="0">
                          <a:effectLst/>
                        </a:rPr>
                        <a:t>MESH</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nchor="ctr"/>
                </a:tc>
                <a:tc>
                  <a:txBody>
                    <a:bodyPr/>
                    <a:lstStyle/>
                    <a:p>
                      <a:pPr algn="just">
                        <a:spcAft>
                          <a:spcPts val="300"/>
                        </a:spcAft>
                      </a:pPr>
                      <a:r>
                        <a:rPr lang="en-US" sz="1200" dirty="0">
                          <a:effectLst/>
                        </a:rPr>
                        <a:t>No.4</a:t>
                      </a:r>
                      <a:endParaRPr lang="cs-CZ" sz="1200" dirty="0">
                        <a:effectLst/>
                        <a:latin typeface="Times New Roman" panose="02020603050405020304" pitchFamily="18" charset="0"/>
                        <a:ea typeface="Times New Roman" panose="02020603050405020304" pitchFamily="18" charset="0"/>
                      </a:endParaRPr>
                    </a:p>
                  </a:txBody>
                  <a:tcPr marL="0" marR="0" marT="17780" marB="17780" anchor="ctr"/>
                </a:tc>
                <a:extLst>
                  <a:ext uri="{0D108BD9-81ED-4DB2-BD59-A6C34878D82A}">
                    <a16:rowId xmlns:a16="http://schemas.microsoft.com/office/drawing/2014/main" val="2678489393"/>
                  </a:ext>
                </a:extLst>
              </a:tr>
              <a:tr h="370840">
                <a:tc>
                  <a:txBody>
                    <a:bodyPr/>
                    <a:lstStyle/>
                    <a:p>
                      <a:pPr algn="l">
                        <a:spcAft>
                          <a:spcPts val="300"/>
                        </a:spcAft>
                      </a:pPr>
                      <a:r>
                        <a:rPr lang="en-US" sz="1200" dirty="0">
                          <a:effectLst/>
                        </a:rPr>
                        <a:t>Nodes</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tc>
                <a:tc>
                  <a:txBody>
                    <a:bodyPr/>
                    <a:lstStyle/>
                    <a:p>
                      <a:pPr algn="just">
                        <a:spcAft>
                          <a:spcPts val="300"/>
                        </a:spcAft>
                      </a:pPr>
                      <a:r>
                        <a:rPr lang="en-US" sz="1200" kern="1200" dirty="0">
                          <a:solidFill>
                            <a:schemeClr val="dk1"/>
                          </a:solidFill>
                          <a:effectLst/>
                        </a:rPr>
                        <a:t>130</a:t>
                      </a:r>
                      <a:r>
                        <a:rPr lang="cs-CZ" sz="1200" kern="1200" dirty="0">
                          <a:solidFill>
                            <a:schemeClr val="dk1"/>
                          </a:solidFill>
                          <a:effectLst/>
                        </a:rPr>
                        <a:t> </a:t>
                      </a:r>
                      <a:r>
                        <a:rPr lang="en-US" sz="1200" kern="1200" dirty="0">
                          <a:solidFill>
                            <a:schemeClr val="dk1"/>
                          </a:solidFill>
                          <a:effectLst/>
                        </a:rPr>
                        <a:t>271</a:t>
                      </a:r>
                      <a:r>
                        <a:rPr lang="cs-CZ" sz="1200" kern="1200" dirty="0">
                          <a:solidFill>
                            <a:schemeClr val="dk1"/>
                          </a:solidFill>
                          <a:effectLst/>
                        </a:rPr>
                        <a:t> 000</a:t>
                      </a:r>
                      <a:endParaRPr lang="cs-CZ" sz="1200" kern="1200" dirty="0">
                        <a:solidFill>
                          <a:schemeClr val="dk1"/>
                        </a:solidFill>
                        <a:effectLst/>
                        <a:latin typeface="+mn-lt"/>
                        <a:ea typeface="+mn-ea"/>
                        <a:cs typeface="+mn-cs"/>
                      </a:endParaRPr>
                    </a:p>
                  </a:txBody>
                  <a:tcPr marL="0" marR="0" marT="17780" marB="17780" anchor="ctr"/>
                </a:tc>
                <a:extLst>
                  <a:ext uri="{0D108BD9-81ED-4DB2-BD59-A6C34878D82A}">
                    <a16:rowId xmlns:a16="http://schemas.microsoft.com/office/drawing/2014/main" val="4281801728"/>
                  </a:ext>
                </a:extLst>
              </a:tr>
              <a:tr h="370840">
                <a:tc>
                  <a:txBody>
                    <a:bodyPr/>
                    <a:lstStyle/>
                    <a:p>
                      <a:pPr algn="l">
                        <a:spcAft>
                          <a:spcPts val="300"/>
                        </a:spcAft>
                      </a:pPr>
                      <a:r>
                        <a:rPr lang="en-US" sz="1200" dirty="0">
                          <a:effectLst/>
                        </a:rPr>
                        <a:t>Elements </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tc>
                <a:tc>
                  <a:txBody>
                    <a:bodyPr/>
                    <a:lstStyle/>
                    <a:p>
                      <a:pPr algn="just">
                        <a:spcAft>
                          <a:spcPts val="300"/>
                        </a:spcAft>
                      </a:pPr>
                      <a:r>
                        <a:rPr lang="en-US" sz="1200" kern="1200" dirty="0">
                          <a:solidFill>
                            <a:schemeClr val="dk1"/>
                          </a:solidFill>
                          <a:effectLst/>
                        </a:rPr>
                        <a:t>9</a:t>
                      </a:r>
                      <a:r>
                        <a:rPr lang="cs-CZ" sz="1200" kern="1200" dirty="0">
                          <a:solidFill>
                            <a:schemeClr val="dk1"/>
                          </a:solidFill>
                          <a:effectLst/>
                        </a:rPr>
                        <a:t>3 </a:t>
                      </a:r>
                      <a:r>
                        <a:rPr lang="en-US" sz="1200" kern="1200" dirty="0">
                          <a:solidFill>
                            <a:schemeClr val="dk1"/>
                          </a:solidFill>
                          <a:effectLst/>
                        </a:rPr>
                        <a:t>720</a:t>
                      </a:r>
                      <a:r>
                        <a:rPr lang="cs-CZ" sz="1200" kern="1200" dirty="0">
                          <a:solidFill>
                            <a:schemeClr val="dk1"/>
                          </a:solidFill>
                          <a:effectLst/>
                        </a:rPr>
                        <a:t> </a:t>
                      </a:r>
                      <a:r>
                        <a:rPr lang="en-US" sz="1200" kern="1200" dirty="0">
                          <a:solidFill>
                            <a:schemeClr val="dk1"/>
                          </a:solidFill>
                          <a:effectLst/>
                        </a:rPr>
                        <a:t>14</a:t>
                      </a:r>
                      <a:r>
                        <a:rPr lang="cs-CZ" sz="1200" kern="1200" dirty="0">
                          <a:solidFill>
                            <a:schemeClr val="dk1"/>
                          </a:solidFill>
                          <a:effectLst/>
                        </a:rPr>
                        <a:t>0</a:t>
                      </a:r>
                      <a:endParaRPr lang="cs-CZ" sz="1200" kern="1200" dirty="0">
                        <a:solidFill>
                          <a:schemeClr val="dk1"/>
                        </a:solidFill>
                        <a:effectLst/>
                        <a:latin typeface="+mn-lt"/>
                        <a:ea typeface="+mn-ea"/>
                        <a:cs typeface="+mn-cs"/>
                      </a:endParaRPr>
                    </a:p>
                  </a:txBody>
                  <a:tcPr marL="0" marR="0" marT="17780" marB="17780" anchor="ctr"/>
                </a:tc>
                <a:extLst>
                  <a:ext uri="{0D108BD9-81ED-4DB2-BD59-A6C34878D82A}">
                    <a16:rowId xmlns:a16="http://schemas.microsoft.com/office/drawing/2014/main" val="2750092991"/>
                  </a:ext>
                </a:extLst>
              </a:tr>
              <a:tr h="370840">
                <a:tc>
                  <a:txBody>
                    <a:bodyPr/>
                    <a:lstStyle/>
                    <a:p>
                      <a:pPr algn="l">
                        <a:spcAft>
                          <a:spcPts val="300"/>
                        </a:spcAft>
                      </a:pPr>
                      <a:r>
                        <a:rPr lang="en-US" sz="1200" dirty="0">
                          <a:effectLst/>
                        </a:rPr>
                        <a:t>Type of MESH </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tc>
                <a:tc>
                  <a:txBody>
                    <a:bodyPr/>
                    <a:lstStyle/>
                    <a:p>
                      <a:pPr algn="just">
                        <a:spcAft>
                          <a:spcPts val="300"/>
                        </a:spcAft>
                      </a:pPr>
                      <a:r>
                        <a:rPr lang="en-US" sz="1200" kern="1200" dirty="0">
                          <a:solidFill>
                            <a:schemeClr val="dk1"/>
                          </a:solidFill>
                          <a:effectLst/>
                        </a:rPr>
                        <a:t>hybrid-tetrahedrons</a:t>
                      </a:r>
                      <a:endParaRPr lang="cs-CZ" sz="1200" kern="1200" dirty="0">
                        <a:solidFill>
                          <a:schemeClr val="dk1"/>
                        </a:solidFill>
                        <a:effectLst/>
                        <a:latin typeface="+mn-lt"/>
                        <a:ea typeface="+mn-ea"/>
                        <a:cs typeface="+mn-cs"/>
                      </a:endParaRPr>
                    </a:p>
                  </a:txBody>
                  <a:tcPr marL="0" marR="0" marT="17780" marB="17780" anchor="ctr"/>
                </a:tc>
                <a:extLst>
                  <a:ext uri="{0D108BD9-81ED-4DB2-BD59-A6C34878D82A}">
                    <a16:rowId xmlns:a16="http://schemas.microsoft.com/office/drawing/2014/main" val="458569704"/>
                  </a:ext>
                </a:extLst>
              </a:tr>
              <a:tr h="370840">
                <a:tc>
                  <a:txBody>
                    <a:bodyPr/>
                    <a:lstStyle/>
                    <a:p>
                      <a:pPr algn="just">
                        <a:spcAft>
                          <a:spcPts val="300"/>
                        </a:spcAft>
                      </a:pPr>
                      <a:r>
                        <a:rPr lang="en-US" sz="1200" dirty="0">
                          <a:effectLst/>
                        </a:rPr>
                        <a:t>Calculation time</a:t>
                      </a:r>
                      <a:endParaRPr lang="cs-CZ" sz="1200" dirty="0">
                        <a:effectLst/>
                        <a:latin typeface="Times New Roman" panose="02020603050405020304" pitchFamily="18" charset="0"/>
                        <a:ea typeface="Times New Roman" panose="02020603050405020304" pitchFamily="18" charset="0"/>
                      </a:endParaRPr>
                    </a:p>
                  </a:txBody>
                  <a:tcPr marL="17780" marR="144145" marT="17780" marB="17780"/>
                </a:tc>
                <a:tc>
                  <a:txBody>
                    <a:bodyPr/>
                    <a:lstStyle/>
                    <a:p>
                      <a:pPr algn="just">
                        <a:spcAft>
                          <a:spcPts val="300"/>
                        </a:spcAft>
                      </a:pPr>
                      <a:r>
                        <a:rPr lang="cs-CZ" sz="1200" kern="1200" dirty="0">
                          <a:solidFill>
                            <a:schemeClr val="dk1"/>
                          </a:solidFill>
                          <a:effectLst/>
                        </a:rPr>
                        <a:t>2 </a:t>
                      </a:r>
                      <a:r>
                        <a:rPr lang="cs-CZ" sz="1200" kern="1200" dirty="0" err="1">
                          <a:solidFill>
                            <a:schemeClr val="dk1"/>
                          </a:solidFill>
                          <a:effectLst/>
                        </a:rPr>
                        <a:t>days</a:t>
                      </a:r>
                      <a:endParaRPr lang="cs-CZ" sz="1200" kern="1200" dirty="0">
                        <a:solidFill>
                          <a:schemeClr val="dk1"/>
                        </a:solidFill>
                        <a:effectLst/>
                        <a:latin typeface="+mn-lt"/>
                        <a:ea typeface="+mn-ea"/>
                        <a:cs typeface="+mn-cs"/>
                      </a:endParaRPr>
                    </a:p>
                  </a:txBody>
                  <a:tcPr marL="0" marR="0" marT="17780" marB="17780" anchor="ctr"/>
                </a:tc>
                <a:extLst>
                  <a:ext uri="{0D108BD9-81ED-4DB2-BD59-A6C34878D82A}">
                    <a16:rowId xmlns:a16="http://schemas.microsoft.com/office/drawing/2014/main" val="100919489"/>
                  </a:ext>
                </a:extLst>
              </a:tr>
            </a:tbl>
          </a:graphicData>
        </a:graphic>
      </p:graphicFrame>
      <p:sp>
        <p:nvSpPr>
          <p:cNvPr id="26" name="TextovéPole 25">
            <a:extLst>
              <a:ext uri="{FF2B5EF4-FFF2-40B4-BE49-F238E27FC236}">
                <a16:creationId xmlns:a16="http://schemas.microsoft.com/office/drawing/2014/main" id="{5562FFDB-74F6-4542-A97D-623ACC1F38B9}"/>
              </a:ext>
            </a:extLst>
          </p:cNvPr>
          <p:cNvSpPr txBox="1"/>
          <p:nvPr/>
        </p:nvSpPr>
        <p:spPr>
          <a:xfrm>
            <a:off x="0" y="6289151"/>
            <a:ext cx="4551246" cy="461665"/>
          </a:xfrm>
          <a:prstGeom prst="rect">
            <a:avLst/>
          </a:prstGeom>
          <a:noFill/>
        </p:spPr>
        <p:txBody>
          <a:bodyPr wrap="none" rtlCol="0">
            <a:spAutoFit/>
          </a:bodyPr>
          <a:lstStyle/>
          <a:p>
            <a:r>
              <a:rPr lang="cs-CZ" sz="1200" dirty="0">
                <a:latin typeface="Technika Book" panose="00000400000000000000" pitchFamily="50" charset="-18"/>
              </a:rPr>
              <a:t>AMD </a:t>
            </a:r>
            <a:r>
              <a:rPr lang="cs-CZ" sz="1200" dirty="0" err="1">
                <a:latin typeface="Technika Book" panose="00000400000000000000" pitchFamily="50" charset="-18"/>
              </a:rPr>
              <a:t>Ryzen</a:t>
            </a:r>
            <a:r>
              <a:rPr lang="cs-CZ" sz="1200" dirty="0">
                <a:latin typeface="Technika Book" panose="00000400000000000000" pitchFamily="50" charset="-18"/>
              </a:rPr>
              <a:t> 7 3750H </a:t>
            </a:r>
            <a:r>
              <a:rPr lang="cs-CZ" sz="1200" dirty="0" err="1">
                <a:latin typeface="Technika Book" panose="00000400000000000000" pitchFamily="50" charset="-18"/>
              </a:rPr>
              <a:t>with</a:t>
            </a:r>
            <a:r>
              <a:rPr lang="cs-CZ" sz="1200" dirty="0">
                <a:latin typeface="Technika Book" panose="00000400000000000000" pitchFamily="50" charset="-18"/>
              </a:rPr>
              <a:t> </a:t>
            </a:r>
            <a:r>
              <a:rPr lang="cs-CZ" sz="1200" dirty="0" err="1">
                <a:latin typeface="Technika Book" panose="00000400000000000000" pitchFamily="50" charset="-18"/>
              </a:rPr>
              <a:t>Radeon</a:t>
            </a:r>
            <a:r>
              <a:rPr lang="cs-CZ" sz="1200" dirty="0">
                <a:latin typeface="Technika Book" panose="00000400000000000000" pitchFamily="50" charset="-18"/>
              </a:rPr>
              <a:t> Vega Mobile </a:t>
            </a:r>
            <a:r>
              <a:rPr lang="cs-CZ" sz="1200" dirty="0" err="1">
                <a:latin typeface="Technika Book" panose="00000400000000000000" pitchFamily="50" charset="-18"/>
              </a:rPr>
              <a:t>Gfx</a:t>
            </a:r>
            <a:r>
              <a:rPr lang="cs-CZ" sz="1200" dirty="0">
                <a:latin typeface="Technika Book" panose="00000400000000000000" pitchFamily="50" charset="-18"/>
              </a:rPr>
              <a:t>  2.30 GHz, </a:t>
            </a:r>
          </a:p>
          <a:p>
            <a:r>
              <a:rPr lang="pt-BR" sz="1200" dirty="0">
                <a:latin typeface="Technika Book" panose="00000400000000000000" pitchFamily="50" charset="-18"/>
              </a:rPr>
              <a:t>socket: </a:t>
            </a:r>
            <a:r>
              <a:rPr lang="cs-CZ" sz="1200" dirty="0">
                <a:latin typeface="Technika Book" panose="00000400000000000000" pitchFamily="50" charset="-18"/>
              </a:rPr>
              <a:t>4</a:t>
            </a:r>
            <a:r>
              <a:rPr lang="pt-BR" sz="1200" dirty="0">
                <a:latin typeface="Technika Book" panose="00000400000000000000" pitchFamily="50" charset="-18"/>
              </a:rPr>
              <a:t>; </a:t>
            </a:r>
            <a:r>
              <a:rPr lang="cs-CZ" sz="1200" dirty="0">
                <a:latin typeface="Technika Book" panose="00000400000000000000" pitchFamily="50" charset="-18"/>
              </a:rPr>
              <a:t>p</a:t>
            </a:r>
            <a:r>
              <a:rPr lang="pt-BR" sz="1200" dirty="0">
                <a:latin typeface="Technika Book" panose="00000400000000000000" pitchFamily="50" charset="-18"/>
              </a:rPr>
              <a:t>rocessor: </a:t>
            </a:r>
            <a:r>
              <a:rPr lang="cs-CZ" sz="1200" dirty="0">
                <a:latin typeface="Technika Book" panose="00000400000000000000" pitchFamily="50" charset="-18"/>
              </a:rPr>
              <a:t>8</a:t>
            </a:r>
            <a:r>
              <a:rPr lang="pt-BR" sz="1200" dirty="0">
                <a:latin typeface="Technika Book" panose="00000400000000000000" pitchFamily="50" charset="-18"/>
              </a:rPr>
              <a:t>;</a:t>
            </a:r>
            <a:r>
              <a:rPr lang="cs-CZ" sz="1200" dirty="0">
                <a:latin typeface="Technika Book" panose="00000400000000000000" pitchFamily="50" charset="-18"/>
              </a:rPr>
              <a:t>, RAM 24 GB</a:t>
            </a:r>
          </a:p>
        </p:txBody>
      </p:sp>
      <p:sp>
        <p:nvSpPr>
          <p:cNvPr id="27" name="TextovéPole 26">
            <a:extLst>
              <a:ext uri="{FF2B5EF4-FFF2-40B4-BE49-F238E27FC236}">
                <a16:creationId xmlns:a16="http://schemas.microsoft.com/office/drawing/2014/main" id="{7E6F561B-6AF2-40AD-B362-2425926D55E8}"/>
              </a:ext>
            </a:extLst>
          </p:cNvPr>
          <p:cNvSpPr txBox="1"/>
          <p:nvPr/>
        </p:nvSpPr>
        <p:spPr>
          <a:xfrm>
            <a:off x="6174057" y="6289151"/>
            <a:ext cx="3323346" cy="461665"/>
          </a:xfrm>
          <a:prstGeom prst="rect">
            <a:avLst/>
          </a:prstGeom>
          <a:noFill/>
        </p:spPr>
        <p:txBody>
          <a:bodyPr wrap="none" rtlCol="0">
            <a:spAutoFit/>
          </a:bodyPr>
          <a:lstStyle/>
          <a:p>
            <a:r>
              <a:rPr lang="pt-BR" sz="1200" dirty="0">
                <a:latin typeface="Technika Book" panose="00000400000000000000" pitchFamily="50" charset="-18"/>
              </a:rPr>
              <a:t>Intel(R) Xeon(R) Gold 6144 CPU @3.50 GHz; </a:t>
            </a:r>
            <a:br>
              <a:rPr lang="cs-CZ" sz="1200" dirty="0">
                <a:latin typeface="Technika Book" panose="00000400000000000000" pitchFamily="50" charset="-18"/>
              </a:rPr>
            </a:br>
            <a:r>
              <a:rPr lang="pt-BR" sz="1200" dirty="0">
                <a:latin typeface="Technika Book" panose="00000400000000000000" pitchFamily="50" charset="-18"/>
              </a:rPr>
              <a:t>socket: 16; virtual processor: 32; RAM 20 GB</a:t>
            </a:r>
            <a:endParaRPr lang="cs-CZ" sz="1200" dirty="0">
              <a:latin typeface="Technika Book" panose="00000400000000000000" pitchFamily="50" charset="-18"/>
            </a:endParaRPr>
          </a:p>
        </p:txBody>
      </p:sp>
      <p:sp>
        <p:nvSpPr>
          <p:cNvPr id="28" name="Šipka: doprava 27">
            <a:extLst>
              <a:ext uri="{FF2B5EF4-FFF2-40B4-BE49-F238E27FC236}">
                <a16:creationId xmlns:a16="http://schemas.microsoft.com/office/drawing/2014/main" id="{C575C87C-370E-4AE4-9129-BD96A1A72D3A}"/>
              </a:ext>
            </a:extLst>
          </p:cNvPr>
          <p:cNvSpPr/>
          <p:nvPr/>
        </p:nvSpPr>
        <p:spPr>
          <a:xfrm>
            <a:off x="4497297" y="5261504"/>
            <a:ext cx="1514901" cy="400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65091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a:xfrm>
            <a:off x="9300684" y="6436213"/>
            <a:ext cx="2174631" cy="136025"/>
          </a:xfrm>
        </p:spPr>
        <p:txBody>
          <a:bodyPr/>
          <a:lstStyle/>
          <a:p>
            <a:fld id="{3540B10D-0F92-4291-B9D3-424E84A98670}" type="slidenum">
              <a:rPr lang="cs-CZ" smtClean="0"/>
              <a:t>21</a:t>
            </a:fld>
            <a:endParaRPr lang="cs-CZ" dirty="0"/>
          </a:p>
        </p:txBody>
      </p:sp>
      <p:cxnSp>
        <p:nvCxnSpPr>
          <p:cNvPr id="33" name="Přímá spojnice 32">
            <a:extLst>
              <a:ext uri="{FF2B5EF4-FFF2-40B4-BE49-F238E27FC236}">
                <a16:creationId xmlns:a16="http://schemas.microsoft.com/office/drawing/2014/main" id="{34736AA0-99E1-48A1-8CEB-7D8860FFFA1E}"/>
              </a:ext>
            </a:extLst>
          </p:cNvPr>
          <p:cNvCxnSpPr/>
          <p:nvPr/>
        </p:nvCxnSpPr>
        <p:spPr>
          <a:xfrm>
            <a:off x="1739900" y="3054059"/>
            <a:ext cx="0" cy="3528000"/>
          </a:xfrm>
          <a:prstGeom prst="line">
            <a:avLst/>
          </a:prstGeom>
        </p:spPr>
        <p:style>
          <a:lnRef idx="3">
            <a:schemeClr val="dk1"/>
          </a:lnRef>
          <a:fillRef idx="0">
            <a:schemeClr val="dk1"/>
          </a:fillRef>
          <a:effectRef idx="2">
            <a:schemeClr val="dk1"/>
          </a:effectRef>
          <a:fontRef idx="minor">
            <a:schemeClr val="tx1"/>
          </a:fontRef>
        </p:style>
      </p:cxnSp>
      <p:sp>
        <p:nvSpPr>
          <p:cNvPr id="34" name="Šipka: doprava 33">
            <a:extLst>
              <a:ext uri="{FF2B5EF4-FFF2-40B4-BE49-F238E27FC236}">
                <a16:creationId xmlns:a16="http://schemas.microsoft.com/office/drawing/2014/main" id="{0276E817-5C5E-44E0-86A0-8FCCF75E92E3}"/>
              </a:ext>
            </a:extLst>
          </p:cNvPr>
          <p:cNvSpPr/>
          <p:nvPr/>
        </p:nvSpPr>
        <p:spPr>
          <a:xfrm>
            <a:off x="120650" y="3918447"/>
            <a:ext cx="200149"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2" name="Zástupný obsah 2">
            <a:extLst>
              <a:ext uri="{FF2B5EF4-FFF2-40B4-BE49-F238E27FC236}">
                <a16:creationId xmlns:a16="http://schemas.microsoft.com/office/drawing/2014/main" id="{D4F1B025-0D3F-4800-9776-30B882CC2568}"/>
              </a:ext>
            </a:extLst>
          </p:cNvPr>
          <p:cNvSpPr txBox="1">
            <a:spLocks/>
          </p:cNvSpPr>
          <p:nvPr/>
        </p:nvSpPr>
        <p:spPr>
          <a:xfrm>
            <a:off x="270000" y="3054059"/>
            <a:ext cx="1609600" cy="352800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GB" sz="1200" dirty="0"/>
              <a:t>Introduction</a:t>
            </a:r>
          </a:p>
          <a:p>
            <a:pPr>
              <a:spcBef>
                <a:spcPts val="600"/>
              </a:spcBef>
              <a:spcAft>
                <a:spcPts val="1200"/>
              </a:spcAft>
            </a:pPr>
            <a:r>
              <a:rPr lang="en-GB" sz="1200" b="1" dirty="0"/>
              <a:t>Experiments</a:t>
            </a:r>
          </a:p>
          <a:p>
            <a:pPr>
              <a:spcBef>
                <a:spcPts val="600"/>
              </a:spcBef>
              <a:spcAft>
                <a:spcPts val="1200"/>
              </a:spcAft>
            </a:pPr>
            <a:r>
              <a:rPr lang="cs-CZ" sz="1200" dirty="0"/>
              <a:t>FE</a:t>
            </a:r>
            <a:r>
              <a:rPr lang="en-GB" sz="1200" dirty="0"/>
              <a:t> model</a:t>
            </a:r>
          </a:p>
          <a:p>
            <a:pPr>
              <a:spcBef>
                <a:spcPts val="600"/>
              </a:spcBef>
              <a:spcAft>
                <a:spcPts val="1200"/>
              </a:spcAft>
            </a:pPr>
            <a:r>
              <a:rPr lang="en-GB" sz="1200" dirty="0"/>
              <a:t>Summary</a:t>
            </a:r>
          </a:p>
          <a:p>
            <a:endParaRPr lang="cs-CZ" sz="1200" dirty="0"/>
          </a:p>
        </p:txBody>
      </p:sp>
      <p:grpSp>
        <p:nvGrpSpPr>
          <p:cNvPr id="12" name="Skupina 11">
            <a:extLst>
              <a:ext uri="{FF2B5EF4-FFF2-40B4-BE49-F238E27FC236}">
                <a16:creationId xmlns:a16="http://schemas.microsoft.com/office/drawing/2014/main" id="{01F42CDD-9D7E-4F5A-8DC5-9F923B982D73}"/>
              </a:ext>
            </a:extLst>
          </p:cNvPr>
          <p:cNvGrpSpPr/>
          <p:nvPr/>
        </p:nvGrpSpPr>
        <p:grpSpPr>
          <a:xfrm>
            <a:off x="3028981" y="3583498"/>
            <a:ext cx="7491536" cy="3240000"/>
            <a:chOff x="2717566" y="335281"/>
            <a:chExt cx="7491536" cy="3240000"/>
          </a:xfrm>
        </p:grpSpPr>
        <p:pic>
          <p:nvPicPr>
            <p:cNvPr id="5124" name="Picture 4">
              <a:extLst>
                <a:ext uri="{FF2B5EF4-FFF2-40B4-BE49-F238E27FC236}">
                  <a16:creationId xmlns:a16="http://schemas.microsoft.com/office/drawing/2014/main" id="{BAD1F585-C85F-49E8-8F35-B0E203E46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566" y="335281"/>
              <a:ext cx="6653570" cy="3240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se šipkou 4">
              <a:extLst>
                <a:ext uri="{FF2B5EF4-FFF2-40B4-BE49-F238E27FC236}">
                  <a16:creationId xmlns:a16="http://schemas.microsoft.com/office/drawing/2014/main" id="{87904A16-A12D-4B47-B29F-395FB77D299E}"/>
                </a:ext>
              </a:extLst>
            </p:cNvPr>
            <p:cNvCxnSpPr>
              <a:cxnSpLocks/>
            </p:cNvCxnSpPr>
            <p:nvPr/>
          </p:nvCxnSpPr>
          <p:spPr>
            <a:xfrm>
              <a:off x="9426054" y="723331"/>
              <a:ext cx="0" cy="582305"/>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7" name="TextovéPole 6">
              <a:extLst>
                <a:ext uri="{FF2B5EF4-FFF2-40B4-BE49-F238E27FC236}">
                  <a16:creationId xmlns:a16="http://schemas.microsoft.com/office/drawing/2014/main" id="{6345CA87-FD6D-4F4A-93FB-70D74EA07CF7}"/>
                </a:ext>
              </a:extLst>
            </p:cNvPr>
            <p:cNvSpPr txBox="1"/>
            <p:nvPr/>
          </p:nvSpPr>
          <p:spPr>
            <a:xfrm>
              <a:off x="9535520" y="829817"/>
              <a:ext cx="673582" cy="369332"/>
            </a:xfrm>
            <a:prstGeom prst="rect">
              <a:avLst/>
            </a:prstGeom>
            <a:noFill/>
          </p:spPr>
          <p:txBody>
            <a:bodyPr wrap="none" rtlCol="0">
              <a:spAutoFit/>
            </a:bodyPr>
            <a:lstStyle/>
            <a:p>
              <a:r>
                <a:rPr lang="cs-CZ" dirty="0"/>
                <a:t>45 °C</a:t>
              </a:r>
            </a:p>
          </p:txBody>
        </p:sp>
      </p:grpSp>
      <p:grpSp>
        <p:nvGrpSpPr>
          <p:cNvPr id="11" name="Skupina 10">
            <a:extLst>
              <a:ext uri="{FF2B5EF4-FFF2-40B4-BE49-F238E27FC236}">
                <a16:creationId xmlns:a16="http://schemas.microsoft.com/office/drawing/2014/main" id="{612D626E-B07E-4DCA-8BC3-39A5F16123DB}"/>
              </a:ext>
            </a:extLst>
          </p:cNvPr>
          <p:cNvGrpSpPr/>
          <p:nvPr/>
        </p:nvGrpSpPr>
        <p:grpSpPr>
          <a:xfrm>
            <a:off x="3028981" y="285762"/>
            <a:ext cx="7423119" cy="3240000"/>
            <a:chOff x="2789886" y="3683581"/>
            <a:chExt cx="7423119" cy="3240000"/>
          </a:xfrm>
        </p:grpSpPr>
        <p:pic>
          <p:nvPicPr>
            <p:cNvPr id="5126" name="Picture 6">
              <a:extLst>
                <a:ext uri="{FF2B5EF4-FFF2-40B4-BE49-F238E27FC236}">
                  <a16:creationId xmlns:a16="http://schemas.microsoft.com/office/drawing/2014/main" id="{A62E63A1-24A1-473C-AF8B-3A78B48C4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886" y="3683581"/>
              <a:ext cx="6508929" cy="324000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Přímá spojnice se šipkou 16">
              <a:extLst>
                <a:ext uri="{FF2B5EF4-FFF2-40B4-BE49-F238E27FC236}">
                  <a16:creationId xmlns:a16="http://schemas.microsoft.com/office/drawing/2014/main" id="{DDFA6613-DB3A-4D2E-947B-9FDC396A2CAE}"/>
                </a:ext>
              </a:extLst>
            </p:cNvPr>
            <p:cNvCxnSpPr>
              <a:cxnSpLocks/>
            </p:cNvCxnSpPr>
            <p:nvPr/>
          </p:nvCxnSpPr>
          <p:spPr>
            <a:xfrm flipH="1">
              <a:off x="9426054" y="4107976"/>
              <a:ext cx="3903" cy="23201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8" name="TextovéPole 17">
              <a:extLst>
                <a:ext uri="{FF2B5EF4-FFF2-40B4-BE49-F238E27FC236}">
                  <a16:creationId xmlns:a16="http://schemas.microsoft.com/office/drawing/2014/main" id="{6C078EF2-12F3-4191-8D71-232281FDC3FA}"/>
                </a:ext>
              </a:extLst>
            </p:cNvPr>
            <p:cNvSpPr txBox="1"/>
            <p:nvPr/>
          </p:nvSpPr>
          <p:spPr>
            <a:xfrm>
              <a:off x="9539423" y="4026397"/>
              <a:ext cx="673582" cy="369332"/>
            </a:xfrm>
            <a:prstGeom prst="rect">
              <a:avLst/>
            </a:prstGeom>
            <a:noFill/>
          </p:spPr>
          <p:txBody>
            <a:bodyPr wrap="square" rtlCol="0">
              <a:spAutoFit/>
            </a:bodyPr>
            <a:lstStyle/>
            <a:p>
              <a:r>
                <a:rPr lang="cs-CZ" dirty="0"/>
                <a:t>3 °C</a:t>
              </a:r>
            </a:p>
          </p:txBody>
        </p:sp>
      </p:grpSp>
    </p:spTree>
    <p:extLst>
      <p:ext uri="{BB962C8B-B14F-4D97-AF65-F5344CB8AC3E}">
        <p14:creationId xmlns:p14="http://schemas.microsoft.com/office/powerpoint/2010/main" val="77392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a:xfrm>
            <a:off x="9300684" y="6436213"/>
            <a:ext cx="2174631" cy="136025"/>
          </a:xfrm>
        </p:spPr>
        <p:txBody>
          <a:bodyPr/>
          <a:lstStyle/>
          <a:p>
            <a:fld id="{3540B10D-0F92-4291-B9D3-424E84A98670}" type="slidenum">
              <a:rPr lang="cs-CZ" smtClean="0"/>
              <a:t>22</a:t>
            </a:fld>
            <a:endParaRPr lang="cs-CZ" dirty="0"/>
          </a:p>
        </p:txBody>
      </p:sp>
      <p:cxnSp>
        <p:nvCxnSpPr>
          <p:cNvPr id="33" name="Přímá spojnice 32">
            <a:extLst>
              <a:ext uri="{FF2B5EF4-FFF2-40B4-BE49-F238E27FC236}">
                <a16:creationId xmlns:a16="http://schemas.microsoft.com/office/drawing/2014/main" id="{34736AA0-99E1-48A1-8CEB-7D8860FFFA1E}"/>
              </a:ext>
            </a:extLst>
          </p:cNvPr>
          <p:cNvCxnSpPr/>
          <p:nvPr/>
        </p:nvCxnSpPr>
        <p:spPr>
          <a:xfrm>
            <a:off x="1739900" y="3054059"/>
            <a:ext cx="0" cy="3528000"/>
          </a:xfrm>
          <a:prstGeom prst="line">
            <a:avLst/>
          </a:prstGeom>
        </p:spPr>
        <p:style>
          <a:lnRef idx="3">
            <a:schemeClr val="dk1"/>
          </a:lnRef>
          <a:fillRef idx="0">
            <a:schemeClr val="dk1"/>
          </a:fillRef>
          <a:effectRef idx="2">
            <a:schemeClr val="dk1"/>
          </a:effectRef>
          <a:fontRef idx="minor">
            <a:schemeClr val="tx1"/>
          </a:fontRef>
        </p:style>
      </p:cxnSp>
      <p:sp>
        <p:nvSpPr>
          <p:cNvPr id="34" name="Šipka: doprava 33">
            <a:extLst>
              <a:ext uri="{FF2B5EF4-FFF2-40B4-BE49-F238E27FC236}">
                <a16:creationId xmlns:a16="http://schemas.microsoft.com/office/drawing/2014/main" id="{0276E817-5C5E-44E0-86A0-8FCCF75E92E3}"/>
              </a:ext>
            </a:extLst>
          </p:cNvPr>
          <p:cNvSpPr/>
          <p:nvPr/>
        </p:nvSpPr>
        <p:spPr>
          <a:xfrm>
            <a:off x="120650" y="3918447"/>
            <a:ext cx="200149"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2" name="Zástupný obsah 2">
            <a:extLst>
              <a:ext uri="{FF2B5EF4-FFF2-40B4-BE49-F238E27FC236}">
                <a16:creationId xmlns:a16="http://schemas.microsoft.com/office/drawing/2014/main" id="{D4F1B025-0D3F-4800-9776-30B882CC2568}"/>
              </a:ext>
            </a:extLst>
          </p:cNvPr>
          <p:cNvSpPr txBox="1">
            <a:spLocks/>
          </p:cNvSpPr>
          <p:nvPr/>
        </p:nvSpPr>
        <p:spPr>
          <a:xfrm>
            <a:off x="270000" y="3054059"/>
            <a:ext cx="1609600" cy="352800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GB" sz="1200" dirty="0"/>
              <a:t>Introduction</a:t>
            </a:r>
          </a:p>
          <a:p>
            <a:pPr>
              <a:spcBef>
                <a:spcPts val="600"/>
              </a:spcBef>
              <a:spcAft>
                <a:spcPts val="1200"/>
              </a:spcAft>
            </a:pPr>
            <a:r>
              <a:rPr lang="en-GB" sz="1200" b="1" dirty="0"/>
              <a:t>Experiments</a:t>
            </a:r>
          </a:p>
          <a:p>
            <a:pPr>
              <a:spcBef>
                <a:spcPts val="600"/>
              </a:spcBef>
              <a:spcAft>
                <a:spcPts val="1200"/>
              </a:spcAft>
            </a:pPr>
            <a:r>
              <a:rPr lang="cs-CZ" sz="1200" dirty="0"/>
              <a:t>FE</a:t>
            </a:r>
            <a:r>
              <a:rPr lang="en-GB" sz="1200" dirty="0"/>
              <a:t> model</a:t>
            </a:r>
          </a:p>
          <a:p>
            <a:pPr>
              <a:spcBef>
                <a:spcPts val="600"/>
              </a:spcBef>
              <a:spcAft>
                <a:spcPts val="1200"/>
              </a:spcAft>
            </a:pPr>
            <a:r>
              <a:rPr lang="en-GB" sz="1200" dirty="0"/>
              <a:t>Summary</a:t>
            </a:r>
          </a:p>
          <a:p>
            <a:endParaRPr lang="cs-CZ" sz="1200" dirty="0"/>
          </a:p>
        </p:txBody>
      </p:sp>
      <p:pic>
        <p:nvPicPr>
          <p:cNvPr id="3" name="Obrázek 2">
            <a:extLst>
              <a:ext uri="{FF2B5EF4-FFF2-40B4-BE49-F238E27FC236}">
                <a16:creationId xmlns:a16="http://schemas.microsoft.com/office/drawing/2014/main" id="{3F214CD0-23C2-46B0-B02C-3DF87B0AF9EF}"/>
              </a:ext>
            </a:extLst>
          </p:cNvPr>
          <p:cNvPicPr>
            <a:picLocks noChangeAspect="1"/>
          </p:cNvPicPr>
          <p:nvPr/>
        </p:nvPicPr>
        <p:blipFill>
          <a:blip r:embed="rId2"/>
          <a:stretch>
            <a:fillRect/>
          </a:stretch>
        </p:blipFill>
        <p:spPr>
          <a:xfrm>
            <a:off x="159201" y="63690"/>
            <a:ext cx="1958733" cy="1961960"/>
          </a:xfrm>
          <a:prstGeom prst="rect">
            <a:avLst/>
          </a:prstGeom>
        </p:spPr>
      </p:pic>
      <p:pic>
        <p:nvPicPr>
          <p:cNvPr id="8" name="Obrázek 7">
            <a:extLst>
              <a:ext uri="{FF2B5EF4-FFF2-40B4-BE49-F238E27FC236}">
                <a16:creationId xmlns:a16="http://schemas.microsoft.com/office/drawing/2014/main" id="{3F25A0FD-16A9-45DA-8052-25080335FE73}"/>
              </a:ext>
            </a:extLst>
          </p:cNvPr>
          <p:cNvPicPr>
            <a:picLocks noChangeAspect="1"/>
          </p:cNvPicPr>
          <p:nvPr/>
        </p:nvPicPr>
        <p:blipFill>
          <a:blip r:embed="rId3"/>
          <a:stretch>
            <a:fillRect/>
          </a:stretch>
        </p:blipFill>
        <p:spPr>
          <a:xfrm>
            <a:off x="2468399" y="686938"/>
            <a:ext cx="2520000" cy="2520000"/>
          </a:xfrm>
          <a:prstGeom prst="rect">
            <a:avLst/>
          </a:prstGeom>
        </p:spPr>
      </p:pic>
      <p:pic>
        <p:nvPicPr>
          <p:cNvPr id="10" name="Obrázek 9">
            <a:extLst>
              <a:ext uri="{FF2B5EF4-FFF2-40B4-BE49-F238E27FC236}">
                <a16:creationId xmlns:a16="http://schemas.microsoft.com/office/drawing/2014/main" id="{79BA381C-10C3-4767-B10D-94798511B5E7}"/>
              </a:ext>
            </a:extLst>
          </p:cNvPr>
          <p:cNvPicPr>
            <a:picLocks noChangeAspect="1"/>
          </p:cNvPicPr>
          <p:nvPr/>
        </p:nvPicPr>
        <p:blipFill>
          <a:blip r:embed="rId4"/>
          <a:stretch>
            <a:fillRect/>
          </a:stretch>
        </p:blipFill>
        <p:spPr>
          <a:xfrm>
            <a:off x="5900406" y="650543"/>
            <a:ext cx="2524162" cy="2520000"/>
          </a:xfrm>
          <a:prstGeom prst="rect">
            <a:avLst/>
          </a:prstGeom>
        </p:spPr>
      </p:pic>
      <p:pic>
        <p:nvPicPr>
          <p:cNvPr id="14" name="Obrázek 13">
            <a:extLst>
              <a:ext uri="{FF2B5EF4-FFF2-40B4-BE49-F238E27FC236}">
                <a16:creationId xmlns:a16="http://schemas.microsoft.com/office/drawing/2014/main" id="{FCC32A24-A586-4DF6-A437-BCEADBB95DE4}"/>
              </a:ext>
            </a:extLst>
          </p:cNvPr>
          <p:cNvPicPr>
            <a:picLocks noChangeAspect="1"/>
          </p:cNvPicPr>
          <p:nvPr/>
        </p:nvPicPr>
        <p:blipFill>
          <a:blip r:embed="rId5"/>
          <a:stretch>
            <a:fillRect/>
          </a:stretch>
        </p:blipFill>
        <p:spPr>
          <a:xfrm>
            <a:off x="8926133" y="650543"/>
            <a:ext cx="2513783" cy="2520000"/>
          </a:xfrm>
          <a:prstGeom prst="rect">
            <a:avLst/>
          </a:prstGeom>
        </p:spPr>
      </p:pic>
      <p:sp>
        <p:nvSpPr>
          <p:cNvPr id="15" name="TextovéPole 14">
            <a:extLst>
              <a:ext uri="{FF2B5EF4-FFF2-40B4-BE49-F238E27FC236}">
                <a16:creationId xmlns:a16="http://schemas.microsoft.com/office/drawing/2014/main" id="{00E2BB7A-34B2-4EA8-ADD2-65F8EA06F117}"/>
              </a:ext>
            </a:extLst>
          </p:cNvPr>
          <p:cNvSpPr txBox="1"/>
          <p:nvPr/>
        </p:nvSpPr>
        <p:spPr>
          <a:xfrm>
            <a:off x="3506223" y="350293"/>
            <a:ext cx="444352" cy="369332"/>
          </a:xfrm>
          <a:prstGeom prst="rect">
            <a:avLst/>
          </a:prstGeom>
          <a:noFill/>
        </p:spPr>
        <p:txBody>
          <a:bodyPr wrap="none" rtlCol="0">
            <a:spAutoFit/>
          </a:bodyPr>
          <a:lstStyle/>
          <a:p>
            <a:r>
              <a:rPr lang="cs-CZ" dirty="0"/>
              <a:t>0 s</a:t>
            </a:r>
          </a:p>
        </p:txBody>
      </p:sp>
      <p:sp>
        <p:nvSpPr>
          <p:cNvPr id="23" name="TextovéPole 22">
            <a:extLst>
              <a:ext uri="{FF2B5EF4-FFF2-40B4-BE49-F238E27FC236}">
                <a16:creationId xmlns:a16="http://schemas.microsoft.com/office/drawing/2014/main" id="{FF3B9B02-043F-4792-B928-5C32DEEF471A}"/>
              </a:ext>
            </a:extLst>
          </p:cNvPr>
          <p:cNvSpPr txBox="1"/>
          <p:nvPr/>
        </p:nvSpPr>
        <p:spPr>
          <a:xfrm>
            <a:off x="6892221" y="354843"/>
            <a:ext cx="678391" cy="369332"/>
          </a:xfrm>
          <a:prstGeom prst="rect">
            <a:avLst/>
          </a:prstGeom>
          <a:noFill/>
        </p:spPr>
        <p:txBody>
          <a:bodyPr wrap="none" rtlCol="0">
            <a:spAutoFit/>
          </a:bodyPr>
          <a:lstStyle/>
          <a:p>
            <a:r>
              <a:rPr lang="cs-CZ" dirty="0"/>
              <a:t>100 s</a:t>
            </a:r>
          </a:p>
        </p:txBody>
      </p:sp>
      <p:sp>
        <p:nvSpPr>
          <p:cNvPr id="24" name="TextovéPole 23">
            <a:extLst>
              <a:ext uri="{FF2B5EF4-FFF2-40B4-BE49-F238E27FC236}">
                <a16:creationId xmlns:a16="http://schemas.microsoft.com/office/drawing/2014/main" id="{1AF26713-324A-4070-9512-BBCB299A82CD}"/>
              </a:ext>
            </a:extLst>
          </p:cNvPr>
          <p:cNvSpPr txBox="1"/>
          <p:nvPr/>
        </p:nvSpPr>
        <p:spPr>
          <a:xfrm>
            <a:off x="9923506" y="336646"/>
            <a:ext cx="678391" cy="369332"/>
          </a:xfrm>
          <a:prstGeom prst="rect">
            <a:avLst/>
          </a:prstGeom>
          <a:noFill/>
        </p:spPr>
        <p:txBody>
          <a:bodyPr wrap="none" rtlCol="0">
            <a:spAutoFit/>
          </a:bodyPr>
          <a:lstStyle/>
          <a:p>
            <a:r>
              <a:rPr lang="cs-CZ" dirty="0"/>
              <a:t>200 s</a:t>
            </a:r>
          </a:p>
        </p:txBody>
      </p:sp>
      <p:pic>
        <p:nvPicPr>
          <p:cNvPr id="19" name="Obrázek 18">
            <a:extLst>
              <a:ext uri="{FF2B5EF4-FFF2-40B4-BE49-F238E27FC236}">
                <a16:creationId xmlns:a16="http://schemas.microsoft.com/office/drawing/2014/main" id="{C1BAA7D9-49FF-462C-8CC9-1DE9681C0451}"/>
              </a:ext>
            </a:extLst>
          </p:cNvPr>
          <p:cNvPicPr>
            <a:picLocks noChangeAspect="1"/>
          </p:cNvPicPr>
          <p:nvPr/>
        </p:nvPicPr>
        <p:blipFill>
          <a:blip r:embed="rId6"/>
          <a:stretch>
            <a:fillRect/>
          </a:stretch>
        </p:blipFill>
        <p:spPr>
          <a:xfrm>
            <a:off x="2477243" y="3848669"/>
            <a:ext cx="2511711" cy="2520000"/>
          </a:xfrm>
          <a:prstGeom prst="rect">
            <a:avLst/>
          </a:prstGeom>
        </p:spPr>
      </p:pic>
      <p:pic>
        <p:nvPicPr>
          <p:cNvPr id="21" name="Obrázek 20">
            <a:extLst>
              <a:ext uri="{FF2B5EF4-FFF2-40B4-BE49-F238E27FC236}">
                <a16:creationId xmlns:a16="http://schemas.microsoft.com/office/drawing/2014/main" id="{471E3045-826F-4EE0-8841-614B55EEB2F0}"/>
              </a:ext>
            </a:extLst>
          </p:cNvPr>
          <p:cNvPicPr>
            <a:picLocks noChangeAspect="1"/>
          </p:cNvPicPr>
          <p:nvPr/>
        </p:nvPicPr>
        <p:blipFill>
          <a:blip r:embed="rId7"/>
          <a:stretch>
            <a:fillRect/>
          </a:stretch>
        </p:blipFill>
        <p:spPr>
          <a:xfrm>
            <a:off x="5900406" y="3803176"/>
            <a:ext cx="2528317" cy="2520000"/>
          </a:xfrm>
          <a:prstGeom prst="rect">
            <a:avLst/>
          </a:prstGeom>
        </p:spPr>
      </p:pic>
      <p:sp>
        <p:nvSpPr>
          <p:cNvPr id="29" name="TextovéPole 28">
            <a:extLst>
              <a:ext uri="{FF2B5EF4-FFF2-40B4-BE49-F238E27FC236}">
                <a16:creationId xmlns:a16="http://schemas.microsoft.com/office/drawing/2014/main" id="{313E78A7-BB0F-4670-AF9D-ECD5C610EDBE}"/>
              </a:ext>
            </a:extLst>
          </p:cNvPr>
          <p:cNvSpPr txBox="1"/>
          <p:nvPr/>
        </p:nvSpPr>
        <p:spPr>
          <a:xfrm>
            <a:off x="3506223" y="3479337"/>
            <a:ext cx="678391" cy="369332"/>
          </a:xfrm>
          <a:prstGeom prst="rect">
            <a:avLst/>
          </a:prstGeom>
          <a:noFill/>
        </p:spPr>
        <p:txBody>
          <a:bodyPr wrap="none" rtlCol="0">
            <a:spAutoFit/>
          </a:bodyPr>
          <a:lstStyle/>
          <a:p>
            <a:r>
              <a:rPr lang="cs-CZ" dirty="0"/>
              <a:t>400 s</a:t>
            </a:r>
          </a:p>
        </p:txBody>
      </p:sp>
      <p:sp>
        <p:nvSpPr>
          <p:cNvPr id="30" name="TextovéPole 29">
            <a:extLst>
              <a:ext uri="{FF2B5EF4-FFF2-40B4-BE49-F238E27FC236}">
                <a16:creationId xmlns:a16="http://schemas.microsoft.com/office/drawing/2014/main" id="{57A6501E-8A8F-4916-A45A-5FC07D875DD5}"/>
              </a:ext>
            </a:extLst>
          </p:cNvPr>
          <p:cNvSpPr txBox="1"/>
          <p:nvPr/>
        </p:nvSpPr>
        <p:spPr>
          <a:xfrm>
            <a:off x="6892221" y="3483887"/>
            <a:ext cx="678391" cy="369332"/>
          </a:xfrm>
          <a:prstGeom prst="rect">
            <a:avLst/>
          </a:prstGeom>
          <a:noFill/>
        </p:spPr>
        <p:txBody>
          <a:bodyPr wrap="none" rtlCol="0">
            <a:spAutoFit/>
          </a:bodyPr>
          <a:lstStyle/>
          <a:p>
            <a:r>
              <a:rPr lang="cs-CZ" dirty="0"/>
              <a:t>800 s</a:t>
            </a:r>
          </a:p>
        </p:txBody>
      </p:sp>
      <p:sp>
        <p:nvSpPr>
          <p:cNvPr id="31" name="TextovéPole 30">
            <a:extLst>
              <a:ext uri="{FF2B5EF4-FFF2-40B4-BE49-F238E27FC236}">
                <a16:creationId xmlns:a16="http://schemas.microsoft.com/office/drawing/2014/main" id="{3C6B6087-A59F-4CDE-9577-8215035A8D1E}"/>
              </a:ext>
            </a:extLst>
          </p:cNvPr>
          <p:cNvSpPr txBox="1"/>
          <p:nvPr/>
        </p:nvSpPr>
        <p:spPr>
          <a:xfrm>
            <a:off x="9864995" y="3469396"/>
            <a:ext cx="795411" cy="369332"/>
          </a:xfrm>
          <a:prstGeom prst="rect">
            <a:avLst/>
          </a:prstGeom>
          <a:noFill/>
        </p:spPr>
        <p:txBody>
          <a:bodyPr wrap="none" rtlCol="0">
            <a:spAutoFit/>
          </a:bodyPr>
          <a:lstStyle/>
          <a:p>
            <a:r>
              <a:rPr lang="cs-CZ" dirty="0"/>
              <a:t>1600 s</a:t>
            </a:r>
          </a:p>
        </p:txBody>
      </p:sp>
      <p:pic>
        <p:nvPicPr>
          <p:cNvPr id="25" name="Obrázek 24">
            <a:extLst>
              <a:ext uri="{FF2B5EF4-FFF2-40B4-BE49-F238E27FC236}">
                <a16:creationId xmlns:a16="http://schemas.microsoft.com/office/drawing/2014/main" id="{B13A5281-9199-435F-83A3-0250A579AFB3}"/>
              </a:ext>
            </a:extLst>
          </p:cNvPr>
          <p:cNvPicPr>
            <a:picLocks noChangeAspect="1"/>
          </p:cNvPicPr>
          <p:nvPr/>
        </p:nvPicPr>
        <p:blipFill>
          <a:blip r:embed="rId8"/>
          <a:stretch>
            <a:fillRect/>
          </a:stretch>
        </p:blipFill>
        <p:spPr>
          <a:xfrm>
            <a:off x="8940921" y="3803176"/>
            <a:ext cx="2517924" cy="2520000"/>
          </a:xfrm>
          <a:prstGeom prst="rect">
            <a:avLst/>
          </a:prstGeom>
        </p:spPr>
      </p:pic>
    </p:spTree>
    <p:extLst>
      <p:ext uri="{BB962C8B-B14F-4D97-AF65-F5344CB8AC3E}">
        <p14:creationId xmlns:p14="http://schemas.microsoft.com/office/powerpoint/2010/main" val="2606863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a:xfrm>
            <a:off x="9300684" y="6436213"/>
            <a:ext cx="2174631" cy="136025"/>
          </a:xfrm>
        </p:spPr>
        <p:txBody>
          <a:bodyPr/>
          <a:lstStyle/>
          <a:p>
            <a:fld id="{3540B10D-0F92-4291-B9D3-424E84A98670}" type="slidenum">
              <a:rPr lang="cs-CZ" smtClean="0"/>
              <a:t>23</a:t>
            </a:fld>
            <a:endParaRPr lang="cs-CZ" dirty="0"/>
          </a:p>
        </p:txBody>
      </p:sp>
      <p:cxnSp>
        <p:nvCxnSpPr>
          <p:cNvPr id="33" name="Přímá spojnice 32">
            <a:extLst>
              <a:ext uri="{FF2B5EF4-FFF2-40B4-BE49-F238E27FC236}">
                <a16:creationId xmlns:a16="http://schemas.microsoft.com/office/drawing/2014/main" id="{34736AA0-99E1-48A1-8CEB-7D8860FFFA1E}"/>
              </a:ext>
            </a:extLst>
          </p:cNvPr>
          <p:cNvCxnSpPr/>
          <p:nvPr/>
        </p:nvCxnSpPr>
        <p:spPr>
          <a:xfrm>
            <a:off x="1739900" y="3054059"/>
            <a:ext cx="0" cy="3528000"/>
          </a:xfrm>
          <a:prstGeom prst="line">
            <a:avLst/>
          </a:prstGeom>
        </p:spPr>
        <p:style>
          <a:lnRef idx="3">
            <a:schemeClr val="dk1"/>
          </a:lnRef>
          <a:fillRef idx="0">
            <a:schemeClr val="dk1"/>
          </a:fillRef>
          <a:effectRef idx="2">
            <a:schemeClr val="dk1"/>
          </a:effectRef>
          <a:fontRef idx="minor">
            <a:schemeClr val="tx1"/>
          </a:fontRef>
        </p:style>
      </p:cxnSp>
      <p:sp>
        <p:nvSpPr>
          <p:cNvPr id="34" name="Šipka: doprava 33">
            <a:extLst>
              <a:ext uri="{FF2B5EF4-FFF2-40B4-BE49-F238E27FC236}">
                <a16:creationId xmlns:a16="http://schemas.microsoft.com/office/drawing/2014/main" id="{0276E817-5C5E-44E0-86A0-8FCCF75E92E3}"/>
              </a:ext>
            </a:extLst>
          </p:cNvPr>
          <p:cNvSpPr/>
          <p:nvPr/>
        </p:nvSpPr>
        <p:spPr>
          <a:xfrm>
            <a:off x="120650" y="3918447"/>
            <a:ext cx="200149"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8" name="Zástupný obsah 4">
            <a:extLst>
              <a:ext uri="{FF2B5EF4-FFF2-40B4-BE49-F238E27FC236}">
                <a16:creationId xmlns:a16="http://schemas.microsoft.com/office/drawing/2014/main" id="{07463AA3-1802-4C8F-9A6C-2C154DAE7B17}"/>
              </a:ext>
            </a:extLst>
          </p:cNvPr>
          <p:cNvSpPr txBox="1">
            <a:spLocks/>
          </p:cNvSpPr>
          <p:nvPr/>
        </p:nvSpPr>
        <p:spPr>
          <a:xfrm>
            <a:off x="1838846" y="4936247"/>
            <a:ext cx="8462249" cy="2166731"/>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latin typeface="Technika Light" panose="00000300000000000000" pitchFamily="50" charset="-18"/>
              </a:rPr>
              <a:t>Developing a model with </a:t>
            </a:r>
            <a:r>
              <a:rPr lang="cs-CZ" sz="2400" dirty="0">
                <a:latin typeface="Technika Light" panose="00000300000000000000" pitchFamily="50" charset="-18"/>
              </a:rPr>
              <a:t>OSB </a:t>
            </a:r>
            <a:r>
              <a:rPr lang="cs-CZ" sz="2400" dirty="0" err="1">
                <a:latin typeface="Technika Light" panose="00000300000000000000" pitchFamily="50" charset="-18"/>
              </a:rPr>
              <a:t>cladding</a:t>
            </a:r>
            <a:r>
              <a:rPr lang="en-US" sz="2400" dirty="0">
                <a:latin typeface="Technika Light" panose="00000300000000000000" pitchFamily="50" charset="-18"/>
              </a:rPr>
              <a:t> failure simulation</a:t>
            </a:r>
            <a:endParaRPr lang="cs-CZ" sz="2400" dirty="0">
              <a:latin typeface="Technika Light" panose="00000300000000000000" pitchFamily="50" charset="-18"/>
            </a:endParaRPr>
          </a:p>
          <a:p>
            <a:pPr>
              <a:lnSpc>
                <a:spcPct val="150000"/>
              </a:lnSpc>
            </a:pPr>
            <a:r>
              <a:rPr lang="cs-CZ" sz="2400" dirty="0">
                <a:latin typeface="Technika Light" panose="00000300000000000000" pitchFamily="50" charset="-18"/>
              </a:rPr>
              <a:t>C</a:t>
            </a:r>
            <a:r>
              <a:rPr lang="en-US" sz="2400" dirty="0" err="1">
                <a:latin typeface="Technika Light" panose="00000300000000000000" pitchFamily="50" charset="-18"/>
              </a:rPr>
              <a:t>ombining</a:t>
            </a:r>
            <a:r>
              <a:rPr lang="en-US" sz="2400" dirty="0">
                <a:latin typeface="Technika Light" panose="00000300000000000000" pitchFamily="50" charset="-18"/>
              </a:rPr>
              <a:t> knowledge from FE models and CFD models with pyrolysis</a:t>
            </a:r>
            <a:endParaRPr lang="cs-CZ" sz="2400" dirty="0">
              <a:latin typeface="Technika Light" panose="00000300000000000000" pitchFamily="50" charset="-18"/>
            </a:endParaRPr>
          </a:p>
        </p:txBody>
      </p:sp>
      <p:sp>
        <p:nvSpPr>
          <p:cNvPr id="32" name="Zástupný obsah 2">
            <a:extLst>
              <a:ext uri="{FF2B5EF4-FFF2-40B4-BE49-F238E27FC236}">
                <a16:creationId xmlns:a16="http://schemas.microsoft.com/office/drawing/2014/main" id="{D4F1B025-0D3F-4800-9776-30B882CC2568}"/>
              </a:ext>
            </a:extLst>
          </p:cNvPr>
          <p:cNvSpPr txBox="1">
            <a:spLocks/>
          </p:cNvSpPr>
          <p:nvPr/>
        </p:nvSpPr>
        <p:spPr>
          <a:xfrm>
            <a:off x="270000" y="3054059"/>
            <a:ext cx="1609600" cy="352800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GB" sz="1200" dirty="0"/>
              <a:t>Introduction</a:t>
            </a:r>
          </a:p>
          <a:p>
            <a:pPr>
              <a:spcBef>
                <a:spcPts val="600"/>
              </a:spcBef>
              <a:spcAft>
                <a:spcPts val="1200"/>
              </a:spcAft>
            </a:pPr>
            <a:r>
              <a:rPr lang="en-GB" sz="1200" b="1" dirty="0"/>
              <a:t>Experiments</a:t>
            </a:r>
          </a:p>
          <a:p>
            <a:pPr>
              <a:spcBef>
                <a:spcPts val="600"/>
              </a:spcBef>
              <a:spcAft>
                <a:spcPts val="1200"/>
              </a:spcAft>
            </a:pPr>
            <a:r>
              <a:rPr lang="cs-CZ" sz="1200" dirty="0"/>
              <a:t>FE</a:t>
            </a:r>
            <a:r>
              <a:rPr lang="en-GB" sz="1200" dirty="0"/>
              <a:t> model</a:t>
            </a:r>
          </a:p>
          <a:p>
            <a:pPr>
              <a:spcBef>
                <a:spcPts val="600"/>
              </a:spcBef>
              <a:spcAft>
                <a:spcPts val="1200"/>
              </a:spcAft>
            </a:pPr>
            <a:r>
              <a:rPr lang="en-GB" sz="1200" dirty="0"/>
              <a:t>Summary</a:t>
            </a:r>
          </a:p>
          <a:p>
            <a:endParaRPr lang="cs-CZ" sz="1200" dirty="0"/>
          </a:p>
        </p:txBody>
      </p:sp>
      <p:sp>
        <p:nvSpPr>
          <p:cNvPr id="24" name="Zástupný obsah 4">
            <a:extLst>
              <a:ext uri="{FF2B5EF4-FFF2-40B4-BE49-F238E27FC236}">
                <a16:creationId xmlns:a16="http://schemas.microsoft.com/office/drawing/2014/main" id="{1613D3BF-F38B-452F-B683-77462FCA841B}"/>
              </a:ext>
            </a:extLst>
          </p:cNvPr>
          <p:cNvSpPr txBox="1">
            <a:spLocks/>
          </p:cNvSpPr>
          <p:nvPr/>
        </p:nvSpPr>
        <p:spPr>
          <a:xfrm>
            <a:off x="2993900" y="5205410"/>
            <a:ext cx="6781800" cy="13173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cs-CZ" sz="1200" i="1" dirty="0">
              <a:latin typeface="Technika Book" panose="00000400000000000000" pitchFamily="50" charset="-18"/>
            </a:endParaRPr>
          </a:p>
        </p:txBody>
      </p:sp>
      <p:pic>
        <p:nvPicPr>
          <p:cNvPr id="6146" name="Picture 2">
            <a:extLst>
              <a:ext uri="{FF2B5EF4-FFF2-40B4-BE49-F238E27FC236}">
                <a16:creationId xmlns:a16="http://schemas.microsoft.com/office/drawing/2014/main" id="{58718D3C-A580-4546-858C-904A9A7C2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950" y="218117"/>
            <a:ext cx="9893049" cy="471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011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F0FBBE-0229-41B1-BE2A-15CFBBDE36A7}"/>
              </a:ext>
            </a:extLst>
          </p:cNvPr>
          <p:cNvSpPr>
            <a:spLocks noGrp="1"/>
          </p:cNvSpPr>
          <p:nvPr>
            <p:ph type="title"/>
          </p:nvPr>
        </p:nvSpPr>
        <p:spPr>
          <a:xfrm>
            <a:off x="773349" y="53840"/>
            <a:ext cx="10515600" cy="1325563"/>
          </a:xfrm>
        </p:spPr>
        <p:txBody>
          <a:bodyPr/>
          <a:lstStyle/>
          <a:p>
            <a:r>
              <a:rPr lang="en-GB" sz="4400" dirty="0"/>
              <a:t>Summary</a:t>
            </a:r>
            <a:r>
              <a:rPr lang="cs-CZ" dirty="0"/>
              <a:t> </a:t>
            </a:r>
          </a:p>
        </p:txBody>
      </p:sp>
      <p:sp>
        <p:nvSpPr>
          <p:cNvPr id="3" name="Zástupný symbol pro obsah 2">
            <a:extLst>
              <a:ext uri="{FF2B5EF4-FFF2-40B4-BE49-F238E27FC236}">
                <a16:creationId xmlns:a16="http://schemas.microsoft.com/office/drawing/2014/main" id="{6162328B-5637-4F5C-BC8A-C730B5D777AE}"/>
              </a:ext>
            </a:extLst>
          </p:cNvPr>
          <p:cNvSpPr>
            <a:spLocks noGrp="1"/>
          </p:cNvSpPr>
          <p:nvPr>
            <p:ph idx="1"/>
          </p:nvPr>
        </p:nvSpPr>
        <p:spPr>
          <a:xfrm>
            <a:off x="1707469" y="1379402"/>
            <a:ext cx="10297759" cy="4028843"/>
          </a:xfrm>
        </p:spPr>
        <p:txBody>
          <a:bodyPr>
            <a:normAutofit/>
          </a:bodyPr>
          <a:lstStyle/>
          <a:p>
            <a:r>
              <a:rPr lang="en-US" dirty="0">
                <a:latin typeface="Technika Light" panose="00000300000000000000" pitchFamily="50" charset="-18"/>
              </a:rPr>
              <a:t>Despite the need to refine the development of the density of the OSB cladding for modelling</a:t>
            </a:r>
            <a:r>
              <a:rPr lang="cs-CZ" dirty="0">
                <a:latin typeface="Technika Light" panose="00000300000000000000" pitchFamily="50" charset="-18"/>
              </a:rPr>
              <a:t> (</a:t>
            </a:r>
            <a:r>
              <a:rPr lang="cs-CZ" dirty="0" err="1">
                <a:latin typeface="Technika Light" panose="00000300000000000000" pitchFamily="50" charset="-18"/>
              </a:rPr>
              <a:t>dependent</a:t>
            </a:r>
            <a:r>
              <a:rPr lang="cs-CZ" dirty="0">
                <a:latin typeface="Technika Light" panose="00000300000000000000" pitchFamily="50" charset="-18"/>
              </a:rPr>
              <a:t> on </a:t>
            </a:r>
            <a:r>
              <a:rPr lang="cs-CZ" dirty="0" err="1">
                <a:latin typeface="Technika Light" panose="00000300000000000000" pitchFamily="50" charset="-18"/>
              </a:rPr>
              <a:t>temperature</a:t>
            </a:r>
            <a:r>
              <a:rPr lang="cs-CZ" dirty="0">
                <a:latin typeface="Technika Light" panose="00000300000000000000" pitchFamily="50" charset="-18"/>
              </a:rPr>
              <a:t>) </a:t>
            </a:r>
          </a:p>
          <a:p>
            <a:r>
              <a:rPr lang="en-US" b="1" dirty="0">
                <a:solidFill>
                  <a:srgbClr val="FF0000"/>
                </a:solidFill>
                <a:latin typeface="Technika Light" panose="00000300000000000000" pitchFamily="50" charset="-18"/>
              </a:rPr>
              <a:t>Considering the failure time of the cladding, and the correct design of the OSB cladding thickness, the fire resistance of the steel beam can be increased by up to 30 minutes</a:t>
            </a:r>
            <a:r>
              <a:rPr lang="cs-CZ" b="1" dirty="0">
                <a:solidFill>
                  <a:srgbClr val="FF0000"/>
                </a:solidFill>
                <a:latin typeface="Technika Light" panose="00000300000000000000" pitchFamily="50" charset="-18"/>
              </a:rPr>
              <a:t>, </a:t>
            </a:r>
            <a:r>
              <a:rPr lang="cs-CZ" b="1" dirty="0" err="1">
                <a:solidFill>
                  <a:srgbClr val="FF0000"/>
                </a:solidFill>
                <a:latin typeface="Technika Light" panose="00000300000000000000" pitchFamily="50" charset="-18"/>
              </a:rPr>
              <a:t>for</a:t>
            </a:r>
            <a:r>
              <a:rPr lang="cs-CZ" b="1" dirty="0">
                <a:solidFill>
                  <a:srgbClr val="FF0000"/>
                </a:solidFill>
                <a:latin typeface="Technika Light" panose="00000300000000000000" pitchFamily="50" charset="-18"/>
              </a:rPr>
              <a:t> single-</a:t>
            </a:r>
            <a:r>
              <a:rPr lang="cs-CZ" b="1" dirty="0" err="1">
                <a:solidFill>
                  <a:srgbClr val="FF0000"/>
                </a:solidFill>
                <a:latin typeface="Technika Light" panose="00000300000000000000" pitchFamily="50" charset="-18"/>
              </a:rPr>
              <a:t>layer</a:t>
            </a:r>
            <a:r>
              <a:rPr lang="cs-CZ" b="1" dirty="0">
                <a:solidFill>
                  <a:srgbClr val="FF0000"/>
                </a:solidFill>
                <a:latin typeface="Technika Light" panose="00000300000000000000" pitchFamily="50" charset="-18"/>
              </a:rPr>
              <a:t> </a:t>
            </a:r>
            <a:r>
              <a:rPr lang="cs-CZ" b="1" dirty="0" err="1">
                <a:solidFill>
                  <a:srgbClr val="FF0000"/>
                </a:solidFill>
                <a:latin typeface="Technika Light" panose="00000300000000000000" pitchFamily="50" charset="-18"/>
              </a:rPr>
              <a:t>cladding</a:t>
            </a:r>
            <a:r>
              <a:rPr lang="cs-CZ" b="1" dirty="0">
                <a:solidFill>
                  <a:srgbClr val="FF0000"/>
                </a:solidFill>
                <a:latin typeface="Technika Light" panose="00000300000000000000" pitchFamily="50" charset="-18"/>
              </a:rPr>
              <a:t> – 22 mm.</a:t>
            </a:r>
          </a:p>
        </p:txBody>
      </p:sp>
      <p:sp>
        <p:nvSpPr>
          <p:cNvPr id="4" name="Zástupný symbol pro číslo snímku 3">
            <a:extLst>
              <a:ext uri="{FF2B5EF4-FFF2-40B4-BE49-F238E27FC236}">
                <a16:creationId xmlns:a16="http://schemas.microsoft.com/office/drawing/2014/main" id="{F691E912-4617-44D5-BAC6-95A650D56B27}"/>
              </a:ext>
            </a:extLst>
          </p:cNvPr>
          <p:cNvSpPr>
            <a:spLocks noGrp="1"/>
          </p:cNvSpPr>
          <p:nvPr>
            <p:ph type="sldNum" sz="quarter" idx="12"/>
          </p:nvPr>
        </p:nvSpPr>
        <p:spPr/>
        <p:txBody>
          <a:bodyPr/>
          <a:lstStyle/>
          <a:p>
            <a:fld id="{3540B10D-0F92-4291-B9D3-424E84A98670}" type="slidenum">
              <a:rPr lang="cs-CZ" smtClean="0"/>
              <a:t>24</a:t>
            </a:fld>
            <a:endParaRPr lang="cs-CZ"/>
          </a:p>
        </p:txBody>
      </p:sp>
      <p:cxnSp>
        <p:nvCxnSpPr>
          <p:cNvPr id="10" name="Přímá spojnice 9">
            <a:extLst>
              <a:ext uri="{FF2B5EF4-FFF2-40B4-BE49-F238E27FC236}">
                <a16:creationId xmlns:a16="http://schemas.microsoft.com/office/drawing/2014/main" id="{2C6EDA8A-3C8B-49AB-B29F-C82FD2882E4C}"/>
              </a:ext>
            </a:extLst>
          </p:cNvPr>
          <p:cNvCxnSpPr/>
          <p:nvPr/>
        </p:nvCxnSpPr>
        <p:spPr>
          <a:xfrm>
            <a:off x="1739900" y="3054059"/>
            <a:ext cx="0" cy="3528000"/>
          </a:xfrm>
          <a:prstGeom prst="line">
            <a:avLst/>
          </a:prstGeom>
        </p:spPr>
        <p:style>
          <a:lnRef idx="3">
            <a:schemeClr val="dk1"/>
          </a:lnRef>
          <a:fillRef idx="0">
            <a:schemeClr val="dk1"/>
          </a:fillRef>
          <a:effectRef idx="2">
            <a:schemeClr val="dk1"/>
          </a:effectRef>
          <a:fontRef idx="minor">
            <a:schemeClr val="tx1"/>
          </a:fontRef>
        </p:style>
      </p:cxnSp>
      <p:sp>
        <p:nvSpPr>
          <p:cNvPr id="11" name="Šipka: doprava 10">
            <a:extLst>
              <a:ext uri="{FF2B5EF4-FFF2-40B4-BE49-F238E27FC236}">
                <a16:creationId xmlns:a16="http://schemas.microsoft.com/office/drawing/2014/main" id="{198D7505-2BF3-41FC-9F80-BE25EF426AAC}"/>
              </a:ext>
            </a:extLst>
          </p:cNvPr>
          <p:cNvSpPr/>
          <p:nvPr/>
        </p:nvSpPr>
        <p:spPr>
          <a:xfrm>
            <a:off x="120650" y="4317030"/>
            <a:ext cx="200149"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Zástupný obsah 2">
            <a:extLst>
              <a:ext uri="{FF2B5EF4-FFF2-40B4-BE49-F238E27FC236}">
                <a16:creationId xmlns:a16="http://schemas.microsoft.com/office/drawing/2014/main" id="{AF2FB6B2-25D2-4040-B3DD-C88F70AB0B30}"/>
              </a:ext>
            </a:extLst>
          </p:cNvPr>
          <p:cNvSpPr txBox="1">
            <a:spLocks/>
          </p:cNvSpPr>
          <p:nvPr/>
        </p:nvSpPr>
        <p:spPr>
          <a:xfrm>
            <a:off x="270000" y="3054059"/>
            <a:ext cx="1609600" cy="352800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GB" sz="1200" dirty="0"/>
              <a:t>Introduction</a:t>
            </a:r>
          </a:p>
          <a:p>
            <a:pPr>
              <a:spcBef>
                <a:spcPts val="600"/>
              </a:spcBef>
              <a:spcAft>
                <a:spcPts val="1200"/>
              </a:spcAft>
            </a:pPr>
            <a:r>
              <a:rPr lang="en-GB" sz="1200" b="1" dirty="0"/>
              <a:t>Experiments</a:t>
            </a:r>
          </a:p>
          <a:p>
            <a:pPr>
              <a:spcBef>
                <a:spcPts val="600"/>
              </a:spcBef>
              <a:spcAft>
                <a:spcPts val="1200"/>
              </a:spcAft>
            </a:pPr>
            <a:r>
              <a:rPr lang="cs-CZ" sz="1200" dirty="0"/>
              <a:t>FE</a:t>
            </a:r>
            <a:r>
              <a:rPr lang="en-GB" sz="1200" dirty="0"/>
              <a:t> model</a:t>
            </a:r>
          </a:p>
          <a:p>
            <a:pPr>
              <a:spcBef>
                <a:spcPts val="600"/>
              </a:spcBef>
              <a:spcAft>
                <a:spcPts val="1200"/>
              </a:spcAft>
            </a:pPr>
            <a:r>
              <a:rPr lang="en-GB" sz="1200" dirty="0"/>
              <a:t>Summary</a:t>
            </a:r>
          </a:p>
          <a:p>
            <a:endParaRPr lang="cs-CZ" sz="1200" dirty="0"/>
          </a:p>
        </p:txBody>
      </p:sp>
    </p:spTree>
    <p:extLst>
      <p:ext uri="{BB962C8B-B14F-4D97-AF65-F5344CB8AC3E}">
        <p14:creationId xmlns:p14="http://schemas.microsoft.com/office/powerpoint/2010/main" val="3342193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86861BF0-CFA8-455A-83C0-3C34CAC1B44F}"/>
              </a:ext>
            </a:extLst>
          </p:cNvPr>
          <p:cNvSpPr>
            <a:spLocks noGrp="1"/>
          </p:cNvSpPr>
          <p:nvPr>
            <p:ph type="ctrTitle"/>
          </p:nvPr>
        </p:nvSpPr>
        <p:spPr/>
        <p:txBody>
          <a:bodyPr/>
          <a:lstStyle/>
          <a:p>
            <a:r>
              <a:rPr lang="cs-CZ" dirty="0"/>
              <a:t>THANK YOU FOR  ATTENTION</a:t>
            </a:r>
          </a:p>
        </p:txBody>
      </p:sp>
      <p:sp>
        <p:nvSpPr>
          <p:cNvPr id="6" name="Podnadpis 5">
            <a:extLst>
              <a:ext uri="{FF2B5EF4-FFF2-40B4-BE49-F238E27FC236}">
                <a16:creationId xmlns:a16="http://schemas.microsoft.com/office/drawing/2014/main" id="{511307DA-1D94-4B5E-A045-003AB6082463}"/>
              </a:ext>
            </a:extLst>
          </p:cNvPr>
          <p:cNvSpPr>
            <a:spLocks noGrp="1"/>
          </p:cNvSpPr>
          <p:nvPr>
            <p:ph type="subTitle" idx="1"/>
          </p:nvPr>
        </p:nvSpPr>
        <p:spPr/>
        <p:txBody>
          <a:bodyPr>
            <a:normAutofit/>
          </a:bodyPr>
          <a:lstStyle/>
          <a:p>
            <a:r>
              <a:rPr lang="cs-CZ" b="1" dirty="0">
                <a:solidFill>
                  <a:srgbClr val="FF0000"/>
                </a:solidFill>
              </a:rPr>
              <a:t>JAKUB ŠEJNA</a:t>
            </a:r>
            <a:endParaRPr lang="cs-CZ" sz="2400" dirty="0"/>
          </a:p>
        </p:txBody>
      </p:sp>
      <p:sp>
        <p:nvSpPr>
          <p:cNvPr id="4" name="Zástupný symbol pro číslo snímku 3">
            <a:extLst>
              <a:ext uri="{FF2B5EF4-FFF2-40B4-BE49-F238E27FC236}">
                <a16:creationId xmlns:a16="http://schemas.microsoft.com/office/drawing/2014/main" id="{03D9C20E-35C6-4BDB-97F0-B4196C7D396E}"/>
              </a:ext>
            </a:extLst>
          </p:cNvPr>
          <p:cNvSpPr>
            <a:spLocks noGrp="1"/>
          </p:cNvSpPr>
          <p:nvPr>
            <p:ph type="sldNum" sz="quarter" idx="12"/>
          </p:nvPr>
        </p:nvSpPr>
        <p:spPr/>
        <p:txBody>
          <a:bodyPr/>
          <a:lstStyle/>
          <a:p>
            <a:fld id="{3540B10D-0F92-4291-B9D3-424E84A98670}" type="slidenum">
              <a:rPr lang="cs-CZ" smtClean="0"/>
              <a:t>25</a:t>
            </a:fld>
            <a:endParaRPr lang="cs-CZ"/>
          </a:p>
        </p:txBody>
      </p:sp>
    </p:spTree>
    <p:extLst>
      <p:ext uri="{BB962C8B-B14F-4D97-AF65-F5344CB8AC3E}">
        <p14:creationId xmlns:p14="http://schemas.microsoft.com/office/powerpoint/2010/main" val="1595949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ástupný obsah 4">
            <a:extLst>
              <a:ext uri="{FF2B5EF4-FFF2-40B4-BE49-F238E27FC236}">
                <a16:creationId xmlns:a16="http://schemas.microsoft.com/office/drawing/2014/main" id="{17FA1A58-063C-4427-92D0-A642862AE104}"/>
              </a:ext>
            </a:extLst>
          </p:cNvPr>
          <p:cNvSpPr>
            <a:spLocks noGrp="1"/>
          </p:cNvSpPr>
          <p:nvPr>
            <p:ph idx="1"/>
          </p:nvPr>
        </p:nvSpPr>
        <p:spPr>
          <a:xfrm>
            <a:off x="1785456" y="3019319"/>
            <a:ext cx="6866027" cy="2081001"/>
          </a:xfrm>
        </p:spPr>
        <p:txBody>
          <a:bodyPr>
            <a:normAutofit/>
          </a:bodyPr>
          <a:lstStyle/>
          <a:p>
            <a:pPr marL="0" indent="0">
              <a:lnSpc>
                <a:spcPct val="150000"/>
              </a:lnSpc>
              <a:buNone/>
            </a:pPr>
            <a:r>
              <a:rPr lang="en-US" sz="2400" dirty="0">
                <a:latin typeface="Technika Light" panose="00000300000000000000" pitchFamily="50" charset="-18"/>
              </a:rPr>
              <a:t>Sustainability of structures - in case of fire</a:t>
            </a:r>
            <a:endParaRPr lang="cs-CZ" sz="2400" dirty="0">
              <a:latin typeface="Technika Light" panose="00000300000000000000" pitchFamily="50" charset="-18"/>
            </a:endParaRPr>
          </a:p>
          <a:p>
            <a:pPr marL="0" indent="0">
              <a:lnSpc>
                <a:spcPct val="150000"/>
              </a:lnSpc>
              <a:buNone/>
            </a:pPr>
            <a:r>
              <a:rPr lang="en-US" sz="2400" dirty="0">
                <a:latin typeface="Technika Light" panose="00000300000000000000" pitchFamily="50" charset="-18"/>
              </a:rPr>
              <a:t>Reduction of CO</a:t>
            </a:r>
            <a:r>
              <a:rPr lang="en-US" sz="2400" baseline="-25000" dirty="0">
                <a:latin typeface="Technika Light" panose="00000300000000000000" pitchFamily="50" charset="-18"/>
              </a:rPr>
              <a:t>2</a:t>
            </a:r>
            <a:r>
              <a:rPr lang="en-US" sz="2400" dirty="0">
                <a:latin typeface="Technika Light" panose="00000300000000000000" pitchFamily="50" charset="-18"/>
              </a:rPr>
              <a:t> emissions</a:t>
            </a:r>
            <a:endParaRPr lang="cs-CZ" sz="2400" dirty="0">
              <a:latin typeface="Technika Light" panose="00000300000000000000" pitchFamily="50" charset="-18"/>
            </a:endParaRPr>
          </a:p>
          <a:p>
            <a:pPr marL="0" indent="0">
              <a:lnSpc>
                <a:spcPct val="150000"/>
              </a:lnSpc>
              <a:buNone/>
            </a:pPr>
            <a:r>
              <a:rPr lang="en-US" sz="2400" dirty="0">
                <a:latin typeface="Technika Light" panose="00000300000000000000" pitchFamily="50" charset="-18"/>
              </a:rPr>
              <a:t>Reduction of </a:t>
            </a:r>
            <a:r>
              <a:rPr lang="cs-CZ" sz="2400" dirty="0" err="1">
                <a:latin typeface="Technika Light" panose="00000300000000000000" pitchFamily="50" charset="-18"/>
              </a:rPr>
              <a:t>primary</a:t>
            </a:r>
            <a:r>
              <a:rPr lang="cs-CZ" sz="2400" dirty="0">
                <a:latin typeface="Technika Light" panose="00000300000000000000" pitchFamily="50" charset="-18"/>
              </a:rPr>
              <a:t> </a:t>
            </a:r>
            <a:r>
              <a:rPr lang="cs-CZ" sz="2400" dirty="0" err="1">
                <a:latin typeface="Technika Light" panose="00000300000000000000" pitchFamily="50" charset="-18"/>
              </a:rPr>
              <a:t>energy</a:t>
            </a:r>
            <a:endParaRPr lang="cs-CZ" sz="2400" dirty="0">
              <a:latin typeface="Technika Light" panose="00000300000000000000" pitchFamily="50" charset="-18"/>
            </a:endParaRPr>
          </a:p>
        </p:txBody>
      </p:sp>
      <p:sp>
        <p:nvSpPr>
          <p:cNvPr id="32" name="Zástupný obsah 2">
            <a:extLst>
              <a:ext uri="{FF2B5EF4-FFF2-40B4-BE49-F238E27FC236}">
                <a16:creationId xmlns:a16="http://schemas.microsoft.com/office/drawing/2014/main" id="{D4F1B025-0D3F-4800-9776-30B882CC2568}"/>
              </a:ext>
            </a:extLst>
          </p:cNvPr>
          <p:cNvSpPr txBox="1">
            <a:spLocks/>
          </p:cNvSpPr>
          <p:nvPr/>
        </p:nvSpPr>
        <p:spPr>
          <a:xfrm>
            <a:off x="270000" y="3054059"/>
            <a:ext cx="1609600" cy="352800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GB" sz="1200" dirty="0"/>
              <a:t>Introduction</a:t>
            </a:r>
          </a:p>
          <a:p>
            <a:pPr>
              <a:spcBef>
                <a:spcPts val="600"/>
              </a:spcBef>
              <a:spcAft>
                <a:spcPts val="1200"/>
              </a:spcAft>
            </a:pPr>
            <a:r>
              <a:rPr lang="en-GB" sz="1200" b="1" dirty="0"/>
              <a:t>Experiments</a:t>
            </a:r>
          </a:p>
          <a:p>
            <a:pPr>
              <a:spcBef>
                <a:spcPts val="600"/>
              </a:spcBef>
              <a:spcAft>
                <a:spcPts val="1200"/>
              </a:spcAft>
            </a:pPr>
            <a:r>
              <a:rPr lang="cs-CZ" sz="1200" dirty="0"/>
              <a:t>FE</a:t>
            </a:r>
            <a:r>
              <a:rPr lang="en-GB" sz="1200" dirty="0"/>
              <a:t> model</a:t>
            </a:r>
          </a:p>
          <a:p>
            <a:pPr>
              <a:spcBef>
                <a:spcPts val="600"/>
              </a:spcBef>
              <a:spcAft>
                <a:spcPts val="1200"/>
              </a:spcAft>
            </a:pPr>
            <a:r>
              <a:rPr lang="en-GB" sz="1200" dirty="0"/>
              <a:t>Summary</a:t>
            </a:r>
          </a:p>
          <a:p>
            <a:endParaRPr lang="cs-CZ" sz="1200" dirty="0"/>
          </a:p>
        </p:txBody>
      </p:sp>
      <p:cxnSp>
        <p:nvCxnSpPr>
          <p:cNvPr id="33" name="Přímá spojnice 32">
            <a:extLst>
              <a:ext uri="{FF2B5EF4-FFF2-40B4-BE49-F238E27FC236}">
                <a16:creationId xmlns:a16="http://schemas.microsoft.com/office/drawing/2014/main" id="{34736AA0-99E1-48A1-8CEB-7D8860FFFA1E}"/>
              </a:ext>
            </a:extLst>
          </p:cNvPr>
          <p:cNvCxnSpPr/>
          <p:nvPr/>
        </p:nvCxnSpPr>
        <p:spPr>
          <a:xfrm>
            <a:off x="1739900" y="3054059"/>
            <a:ext cx="0" cy="3528000"/>
          </a:xfrm>
          <a:prstGeom prst="line">
            <a:avLst/>
          </a:prstGeom>
        </p:spPr>
        <p:style>
          <a:lnRef idx="3">
            <a:schemeClr val="dk1"/>
          </a:lnRef>
          <a:fillRef idx="0">
            <a:schemeClr val="dk1"/>
          </a:fillRef>
          <a:effectRef idx="2">
            <a:schemeClr val="dk1"/>
          </a:effectRef>
          <a:fontRef idx="minor">
            <a:schemeClr val="tx1"/>
          </a:fontRef>
        </p:style>
      </p:cxnSp>
      <p:sp>
        <p:nvSpPr>
          <p:cNvPr id="34" name="Šipka: doprava 33">
            <a:extLst>
              <a:ext uri="{FF2B5EF4-FFF2-40B4-BE49-F238E27FC236}">
                <a16:creationId xmlns:a16="http://schemas.microsoft.com/office/drawing/2014/main" id="{0276E817-5C5E-44E0-86A0-8FCCF75E92E3}"/>
              </a:ext>
            </a:extLst>
          </p:cNvPr>
          <p:cNvSpPr/>
          <p:nvPr/>
        </p:nvSpPr>
        <p:spPr>
          <a:xfrm>
            <a:off x="120650" y="3136900"/>
            <a:ext cx="200149"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2" name="Nadpis 3">
            <a:extLst>
              <a:ext uri="{FF2B5EF4-FFF2-40B4-BE49-F238E27FC236}">
                <a16:creationId xmlns:a16="http://schemas.microsoft.com/office/drawing/2014/main" id="{9FA3DF3E-2769-49E5-B4F6-BD081AE2C24A}"/>
              </a:ext>
            </a:extLst>
          </p:cNvPr>
          <p:cNvSpPr txBox="1">
            <a:spLocks/>
          </p:cNvSpPr>
          <p:nvPr/>
        </p:nvSpPr>
        <p:spPr>
          <a:xfrm>
            <a:off x="1159418" y="2217525"/>
            <a:ext cx="7794000" cy="1087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Kepler 296" panose="02000000000000000000" pitchFamily="50" charset="-18"/>
                <a:ea typeface="+mj-ea"/>
                <a:cs typeface="+mj-cs"/>
              </a:defRPr>
            </a:lvl1pPr>
          </a:lstStyle>
          <a:p>
            <a:r>
              <a:rPr lang="cs-CZ" cap="all" dirty="0" err="1"/>
              <a:t>Motivation</a:t>
            </a:r>
            <a:endParaRPr lang="cs-CZ" cap="all" dirty="0"/>
          </a:p>
        </p:txBody>
      </p:sp>
      <p:sp>
        <p:nvSpPr>
          <p:cNvPr id="24" name="Zástupný obsah 2">
            <a:extLst>
              <a:ext uri="{FF2B5EF4-FFF2-40B4-BE49-F238E27FC236}">
                <a16:creationId xmlns:a16="http://schemas.microsoft.com/office/drawing/2014/main" id="{6DEDA685-232E-46CE-AD93-C94C4C6EB9E3}"/>
              </a:ext>
            </a:extLst>
          </p:cNvPr>
          <p:cNvSpPr txBox="1">
            <a:spLocks/>
          </p:cNvSpPr>
          <p:nvPr/>
        </p:nvSpPr>
        <p:spPr>
          <a:xfrm>
            <a:off x="225559" y="912057"/>
            <a:ext cx="1675508" cy="569581"/>
          </a:xfrm>
          <a:prstGeom prst="rect">
            <a:avLst/>
          </a:prstGeom>
          <a:ln w="38100">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600" b="1" dirty="0" err="1">
                <a:latin typeface="Technika" panose="00000500000000000000" pitchFamily="50" charset="-18"/>
              </a:rPr>
              <a:t>Unprotected</a:t>
            </a:r>
            <a:r>
              <a:rPr lang="cs-CZ" sz="1600" b="1" dirty="0">
                <a:latin typeface="Technika" panose="00000500000000000000" pitchFamily="50" charset="-18"/>
              </a:rPr>
              <a:t> </a:t>
            </a:r>
            <a:br>
              <a:rPr lang="cs-CZ" sz="1600" b="1" dirty="0">
                <a:latin typeface="Technika" panose="00000500000000000000" pitchFamily="50" charset="-18"/>
              </a:rPr>
            </a:br>
            <a:r>
              <a:rPr lang="cs-CZ" sz="1600" b="1" dirty="0" err="1">
                <a:latin typeface="Technika" panose="00000500000000000000" pitchFamily="50" charset="-18"/>
              </a:rPr>
              <a:t>steel</a:t>
            </a:r>
            <a:r>
              <a:rPr lang="cs-CZ" sz="1600" b="1" dirty="0">
                <a:latin typeface="Technika" panose="00000500000000000000" pitchFamily="50" charset="-18"/>
              </a:rPr>
              <a:t> </a:t>
            </a:r>
            <a:r>
              <a:rPr lang="cs-CZ" sz="1600" b="1" dirty="0" err="1">
                <a:latin typeface="Technika" panose="00000500000000000000" pitchFamily="50" charset="-18"/>
              </a:rPr>
              <a:t>member</a:t>
            </a:r>
            <a:endParaRPr lang="en-US" sz="1600" b="1" dirty="0">
              <a:latin typeface="Technika" panose="00000500000000000000" pitchFamily="50" charset="-18"/>
            </a:endParaRPr>
          </a:p>
        </p:txBody>
      </p:sp>
      <p:sp>
        <p:nvSpPr>
          <p:cNvPr id="28" name="Zástupný obsah 2">
            <a:extLst>
              <a:ext uri="{FF2B5EF4-FFF2-40B4-BE49-F238E27FC236}">
                <a16:creationId xmlns:a16="http://schemas.microsoft.com/office/drawing/2014/main" id="{BF470A15-5652-4790-9D94-89631B4EE14B}"/>
              </a:ext>
            </a:extLst>
          </p:cNvPr>
          <p:cNvSpPr txBox="1">
            <a:spLocks/>
          </p:cNvSpPr>
          <p:nvPr/>
        </p:nvSpPr>
        <p:spPr>
          <a:xfrm>
            <a:off x="2810925" y="1008143"/>
            <a:ext cx="1453983" cy="367454"/>
          </a:xfrm>
          <a:prstGeom prst="rect">
            <a:avLst/>
          </a:prstGeom>
          <a:ln w="38100">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cs-CZ" sz="1600" b="1" dirty="0" err="1">
                <a:latin typeface="Technika" panose="00000500000000000000" pitchFamily="50" charset="-18"/>
              </a:rPr>
              <a:t>Clading</a:t>
            </a:r>
            <a:endParaRPr lang="en-US" sz="1600" b="1" dirty="0">
              <a:latin typeface="Technika" panose="00000500000000000000" pitchFamily="50" charset="-18"/>
            </a:endParaRPr>
          </a:p>
        </p:txBody>
      </p:sp>
      <p:sp>
        <p:nvSpPr>
          <p:cNvPr id="44" name="TextovéPole 43">
            <a:extLst>
              <a:ext uri="{FF2B5EF4-FFF2-40B4-BE49-F238E27FC236}">
                <a16:creationId xmlns:a16="http://schemas.microsoft.com/office/drawing/2014/main" id="{6A53357F-CDDB-4A98-9949-F687880E2B83}"/>
              </a:ext>
            </a:extLst>
          </p:cNvPr>
          <p:cNvSpPr txBox="1"/>
          <p:nvPr/>
        </p:nvSpPr>
        <p:spPr>
          <a:xfrm>
            <a:off x="3154253" y="5625264"/>
            <a:ext cx="5596158" cy="523220"/>
          </a:xfrm>
          <a:prstGeom prst="rect">
            <a:avLst/>
          </a:prstGeom>
          <a:noFill/>
        </p:spPr>
        <p:txBody>
          <a:bodyPr wrap="square">
            <a:spAutoFit/>
          </a:bodyPr>
          <a:lstStyle/>
          <a:p>
            <a:r>
              <a:rPr lang="cs-CZ" sz="2800" dirty="0" err="1">
                <a:latin typeface="Technika" panose="00000500000000000000" pitchFamily="50" charset="-18"/>
              </a:rPr>
              <a:t>wood-based</a:t>
            </a:r>
            <a:r>
              <a:rPr lang="cs-CZ" sz="2800" dirty="0">
                <a:latin typeface="Technika" panose="00000500000000000000" pitchFamily="50" charset="-18"/>
              </a:rPr>
              <a:t> </a:t>
            </a:r>
            <a:r>
              <a:rPr lang="cs-CZ" sz="2800" dirty="0" err="1">
                <a:latin typeface="Technika" panose="00000500000000000000" pitchFamily="50" charset="-18"/>
              </a:rPr>
              <a:t>cladding</a:t>
            </a:r>
            <a:r>
              <a:rPr lang="cs-CZ" sz="2800" dirty="0">
                <a:latin typeface="Technika" panose="00000500000000000000" pitchFamily="50" charset="-18"/>
              </a:rPr>
              <a:t> </a:t>
            </a:r>
            <a:r>
              <a:rPr lang="cs-CZ" sz="2800" dirty="0" err="1">
                <a:latin typeface="Technika" panose="00000500000000000000" pitchFamily="50" charset="-18"/>
              </a:rPr>
              <a:t>materials</a:t>
            </a:r>
            <a:endParaRPr lang="cs-CZ" sz="2800" dirty="0">
              <a:latin typeface="Technika" panose="00000500000000000000" pitchFamily="50" charset="-18"/>
            </a:endParaRPr>
          </a:p>
        </p:txBody>
      </p:sp>
      <p:sp>
        <p:nvSpPr>
          <p:cNvPr id="8" name="Šipka: dolů 7">
            <a:extLst>
              <a:ext uri="{FF2B5EF4-FFF2-40B4-BE49-F238E27FC236}">
                <a16:creationId xmlns:a16="http://schemas.microsoft.com/office/drawing/2014/main" id="{B55BA213-7F74-4977-A4B9-E450459170FD}"/>
              </a:ext>
            </a:extLst>
          </p:cNvPr>
          <p:cNvSpPr/>
          <p:nvPr/>
        </p:nvSpPr>
        <p:spPr>
          <a:xfrm>
            <a:off x="4429135" y="4991423"/>
            <a:ext cx="289560" cy="633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Kříž 3">
            <a:extLst>
              <a:ext uri="{FF2B5EF4-FFF2-40B4-BE49-F238E27FC236}">
                <a16:creationId xmlns:a16="http://schemas.microsoft.com/office/drawing/2014/main" id="{3FD99957-8EF4-4CBE-81C1-5BF9B1BEC473}"/>
              </a:ext>
            </a:extLst>
          </p:cNvPr>
          <p:cNvSpPr/>
          <p:nvPr/>
        </p:nvSpPr>
        <p:spPr>
          <a:xfrm>
            <a:off x="2214680" y="1076360"/>
            <a:ext cx="282630" cy="292584"/>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Zástupný obsah 2">
            <a:extLst>
              <a:ext uri="{FF2B5EF4-FFF2-40B4-BE49-F238E27FC236}">
                <a16:creationId xmlns:a16="http://schemas.microsoft.com/office/drawing/2014/main" id="{6EA1FE65-C86B-45BF-AFEC-BC6D2FDAE593}"/>
              </a:ext>
            </a:extLst>
          </p:cNvPr>
          <p:cNvSpPr txBox="1">
            <a:spLocks/>
          </p:cNvSpPr>
          <p:nvPr/>
        </p:nvSpPr>
        <p:spPr>
          <a:xfrm>
            <a:off x="4861192" y="907079"/>
            <a:ext cx="1746342" cy="647401"/>
          </a:xfrm>
          <a:prstGeom prst="rect">
            <a:avLst/>
          </a:prstGeom>
          <a:ln w="38100">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cs-CZ" sz="1600" b="1" dirty="0" err="1">
                <a:latin typeface="Technika" panose="00000500000000000000" pitchFamily="50" charset="-18"/>
              </a:rPr>
              <a:t>Protected</a:t>
            </a:r>
            <a:r>
              <a:rPr lang="cs-CZ" sz="1600" b="1" dirty="0">
                <a:latin typeface="Technika" panose="00000500000000000000" pitchFamily="50" charset="-18"/>
              </a:rPr>
              <a:t> </a:t>
            </a:r>
            <a:br>
              <a:rPr lang="cs-CZ" sz="1600" b="1" dirty="0">
                <a:latin typeface="Technika" panose="00000500000000000000" pitchFamily="50" charset="-18"/>
              </a:rPr>
            </a:br>
            <a:r>
              <a:rPr lang="cs-CZ" sz="1600" b="1" dirty="0" err="1">
                <a:latin typeface="Technika" panose="00000500000000000000" pitchFamily="50" charset="-18"/>
              </a:rPr>
              <a:t>steel</a:t>
            </a:r>
            <a:r>
              <a:rPr lang="cs-CZ" sz="1600" b="1" dirty="0">
                <a:latin typeface="Technika" panose="00000500000000000000" pitchFamily="50" charset="-18"/>
              </a:rPr>
              <a:t> </a:t>
            </a:r>
            <a:r>
              <a:rPr lang="cs-CZ" sz="1600" b="1" dirty="0" err="1">
                <a:latin typeface="Technika" panose="00000500000000000000" pitchFamily="50" charset="-18"/>
              </a:rPr>
              <a:t>member</a:t>
            </a:r>
            <a:endParaRPr lang="en-US" sz="1600" b="1" dirty="0">
              <a:latin typeface="Technika" panose="00000500000000000000" pitchFamily="50" charset="-18"/>
            </a:endParaRPr>
          </a:p>
        </p:txBody>
      </p:sp>
      <p:sp>
        <p:nvSpPr>
          <p:cNvPr id="5" name="Rovná se 4">
            <a:extLst>
              <a:ext uri="{FF2B5EF4-FFF2-40B4-BE49-F238E27FC236}">
                <a16:creationId xmlns:a16="http://schemas.microsoft.com/office/drawing/2014/main" id="{4F87D31F-3C48-409F-8018-DDAD105B18C6}"/>
              </a:ext>
            </a:extLst>
          </p:cNvPr>
          <p:cNvSpPr/>
          <p:nvPr/>
        </p:nvSpPr>
        <p:spPr>
          <a:xfrm>
            <a:off x="4429135" y="1076360"/>
            <a:ext cx="306125" cy="285931"/>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25" name="Zástupný obsah 2">
            <a:extLst>
              <a:ext uri="{FF2B5EF4-FFF2-40B4-BE49-F238E27FC236}">
                <a16:creationId xmlns:a16="http://schemas.microsoft.com/office/drawing/2014/main" id="{05446C02-6EF7-4E49-8274-F0236B0741EF}"/>
              </a:ext>
            </a:extLst>
          </p:cNvPr>
          <p:cNvSpPr txBox="1">
            <a:spLocks/>
          </p:cNvSpPr>
          <p:nvPr/>
        </p:nvSpPr>
        <p:spPr>
          <a:xfrm>
            <a:off x="8402707" y="3758778"/>
            <a:ext cx="3519293" cy="1504092"/>
          </a:xfrm>
          <a:prstGeom prst="rect">
            <a:avLst/>
          </a:prstGeom>
          <a:ln w="38100">
            <a:solidFill>
              <a:srgbClr val="FF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600" b="1" dirty="0" err="1">
                <a:latin typeface="Technika" panose="00000500000000000000" pitchFamily="50" charset="-18"/>
              </a:rPr>
              <a:t>Primary</a:t>
            </a:r>
            <a:r>
              <a:rPr lang="cs-CZ" sz="1600" b="1" dirty="0">
                <a:latin typeface="Technika" panose="00000500000000000000" pitchFamily="50" charset="-18"/>
              </a:rPr>
              <a:t> </a:t>
            </a:r>
            <a:r>
              <a:rPr lang="cs-CZ" sz="1600" b="1" dirty="0" err="1">
                <a:latin typeface="Technika" panose="00000500000000000000" pitchFamily="50" charset="-18"/>
              </a:rPr>
              <a:t>energy</a:t>
            </a:r>
            <a:endParaRPr lang="cs-CZ" sz="1600" b="1" dirty="0">
              <a:latin typeface="Technika" panose="00000500000000000000" pitchFamily="50" charset="-18"/>
            </a:endParaRPr>
          </a:p>
          <a:p>
            <a:pPr marL="0" indent="0" algn="ctr">
              <a:lnSpc>
                <a:spcPct val="100000"/>
              </a:lnSpc>
              <a:buNone/>
            </a:pPr>
            <a:r>
              <a:rPr lang="cs-CZ" sz="1600" b="1" dirty="0" err="1">
                <a:latin typeface="Technika Book" panose="00000400000000000000" pitchFamily="50" charset="-18"/>
              </a:rPr>
              <a:t>Wood</a:t>
            </a:r>
            <a:r>
              <a:rPr lang="cs-CZ" sz="1600" b="1" dirty="0">
                <a:latin typeface="Technika Book" panose="00000400000000000000" pitchFamily="50" charset="-18"/>
              </a:rPr>
              <a:t> : Cement = 1 : 3</a:t>
            </a:r>
          </a:p>
          <a:p>
            <a:pPr marL="0" indent="0" algn="ctr">
              <a:lnSpc>
                <a:spcPct val="100000"/>
              </a:lnSpc>
              <a:buNone/>
            </a:pPr>
            <a:r>
              <a:rPr lang="cs-CZ" sz="1600" b="1" dirty="0" err="1">
                <a:latin typeface="Technika Book" panose="00000400000000000000" pitchFamily="50" charset="-18"/>
              </a:rPr>
              <a:t>Wood</a:t>
            </a:r>
            <a:r>
              <a:rPr lang="cs-CZ" sz="1600" b="1" dirty="0">
                <a:latin typeface="Technika Book" panose="00000400000000000000" pitchFamily="50" charset="-18"/>
              </a:rPr>
              <a:t> : Steel = 1 : 27</a:t>
            </a:r>
          </a:p>
          <a:p>
            <a:pPr marL="0" indent="0" algn="ctr">
              <a:lnSpc>
                <a:spcPct val="100000"/>
              </a:lnSpc>
              <a:buNone/>
            </a:pPr>
            <a:r>
              <a:rPr lang="cs-CZ" sz="1600" b="1" dirty="0" err="1">
                <a:latin typeface="Technika Book" panose="00000400000000000000" pitchFamily="50" charset="-18"/>
              </a:rPr>
              <a:t>Wood</a:t>
            </a:r>
            <a:r>
              <a:rPr lang="cs-CZ" sz="1600" b="1" dirty="0">
                <a:latin typeface="Technika Book" panose="00000400000000000000" pitchFamily="50" charset="-18"/>
              </a:rPr>
              <a:t> : Aluminium = 1 : 70 </a:t>
            </a:r>
            <a:endParaRPr lang="en-US" sz="1600" dirty="0">
              <a:latin typeface="Technika Book" panose="00000400000000000000" pitchFamily="50" charset="-18"/>
            </a:endParaRPr>
          </a:p>
          <a:p>
            <a:pPr marL="0" indent="0" algn="ctr">
              <a:lnSpc>
                <a:spcPct val="100000"/>
              </a:lnSpc>
              <a:buNone/>
            </a:pPr>
            <a:r>
              <a:rPr lang="cs-CZ" sz="1600" b="1" dirty="0">
                <a:latin typeface="Technika Book" panose="00000400000000000000" pitchFamily="50" charset="-18"/>
              </a:rPr>
              <a:t> </a:t>
            </a:r>
            <a:endParaRPr lang="en-US" sz="1600" dirty="0">
              <a:latin typeface="Technika Book" panose="00000400000000000000" pitchFamily="50" charset="-18"/>
            </a:endParaRPr>
          </a:p>
        </p:txBody>
      </p:sp>
      <p:pic>
        <p:nvPicPr>
          <p:cNvPr id="1026" name="Picture 2">
            <a:extLst>
              <a:ext uri="{FF2B5EF4-FFF2-40B4-BE49-F238E27FC236}">
                <a16:creationId xmlns:a16="http://schemas.microsoft.com/office/drawing/2014/main" id="{6E2E8ED7-96CC-41C7-939A-4053361F05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438" t="15696" r="41214" b="13227"/>
          <a:stretch/>
        </p:blipFill>
        <p:spPr bwMode="auto">
          <a:xfrm rot="16200000">
            <a:off x="8507753" y="-1117503"/>
            <a:ext cx="2080999" cy="4887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691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p:txBody>
          <a:bodyPr/>
          <a:lstStyle/>
          <a:p>
            <a:fld id="{3540B10D-0F92-4291-B9D3-424E84A98670}" type="slidenum">
              <a:rPr lang="cs-CZ" smtClean="0"/>
              <a:t>4</a:t>
            </a:fld>
            <a:endParaRPr lang="cs-CZ"/>
          </a:p>
        </p:txBody>
      </p:sp>
      <p:sp>
        <p:nvSpPr>
          <p:cNvPr id="27" name="Zástupný obsah 4">
            <a:extLst>
              <a:ext uri="{FF2B5EF4-FFF2-40B4-BE49-F238E27FC236}">
                <a16:creationId xmlns:a16="http://schemas.microsoft.com/office/drawing/2014/main" id="{17FA1A58-063C-4427-92D0-A642862AE104}"/>
              </a:ext>
            </a:extLst>
          </p:cNvPr>
          <p:cNvSpPr>
            <a:spLocks noGrp="1"/>
          </p:cNvSpPr>
          <p:nvPr>
            <p:ph idx="1"/>
          </p:nvPr>
        </p:nvSpPr>
        <p:spPr>
          <a:xfrm>
            <a:off x="1785456" y="3004079"/>
            <a:ext cx="6866027" cy="3717396"/>
          </a:xfrm>
        </p:spPr>
        <p:txBody>
          <a:bodyPr>
            <a:normAutofit fontScale="92500" lnSpcReduction="10000"/>
          </a:bodyPr>
          <a:lstStyle/>
          <a:p>
            <a:pPr marL="0" indent="0">
              <a:lnSpc>
                <a:spcPct val="150000"/>
              </a:lnSpc>
              <a:buNone/>
            </a:pPr>
            <a:r>
              <a:rPr lang="en-US" sz="2400" dirty="0"/>
              <a:t>Design steel elements to their critical temperature</a:t>
            </a:r>
          </a:p>
          <a:p>
            <a:pPr marL="0" indent="0">
              <a:lnSpc>
                <a:spcPct val="150000"/>
              </a:lnSpc>
              <a:buNone/>
            </a:pPr>
            <a:r>
              <a:rPr lang="cs-CZ" sz="2400" dirty="0"/>
              <a:t>		</a:t>
            </a:r>
            <a:r>
              <a:rPr lang="en-US" sz="3600" b="1" dirty="0">
                <a:solidFill>
                  <a:srgbClr val="00B050"/>
                </a:solidFill>
              </a:rPr>
              <a:t>OK</a:t>
            </a:r>
            <a:endParaRPr lang="cs-CZ" sz="3600" b="1" dirty="0">
              <a:solidFill>
                <a:srgbClr val="00B050"/>
              </a:solidFill>
            </a:endParaRPr>
          </a:p>
          <a:p>
            <a:pPr marL="0" indent="0">
              <a:lnSpc>
                <a:spcPct val="150000"/>
              </a:lnSpc>
              <a:buNone/>
            </a:pPr>
            <a:endParaRPr lang="en-US" sz="3600" b="1" dirty="0">
              <a:solidFill>
                <a:srgbClr val="00B050"/>
              </a:solidFill>
            </a:endParaRPr>
          </a:p>
          <a:p>
            <a:pPr marL="0" indent="0">
              <a:lnSpc>
                <a:spcPct val="100000"/>
              </a:lnSpc>
              <a:buNone/>
            </a:pPr>
            <a:r>
              <a:rPr lang="en-US" sz="2400" dirty="0"/>
              <a:t>What if the critical temperature is higher than 600 °C?</a:t>
            </a:r>
          </a:p>
          <a:p>
            <a:pPr marL="0" indent="0">
              <a:lnSpc>
                <a:spcPct val="100000"/>
              </a:lnSpc>
              <a:buNone/>
            </a:pPr>
            <a:r>
              <a:rPr lang="en-US" sz="2400" dirty="0"/>
              <a:t>What if the design is badly dimensioned?</a:t>
            </a:r>
          </a:p>
          <a:p>
            <a:pPr marL="0" indent="0">
              <a:lnSpc>
                <a:spcPct val="100000"/>
              </a:lnSpc>
              <a:buNone/>
            </a:pPr>
            <a:r>
              <a:rPr lang="en-US" sz="2400" dirty="0"/>
              <a:t>What If the steel temperatures are higher?</a:t>
            </a:r>
            <a:endParaRPr lang="cs-CZ" sz="2400" dirty="0"/>
          </a:p>
        </p:txBody>
      </p:sp>
      <p:sp>
        <p:nvSpPr>
          <p:cNvPr id="32" name="Zástupný obsah 2">
            <a:extLst>
              <a:ext uri="{FF2B5EF4-FFF2-40B4-BE49-F238E27FC236}">
                <a16:creationId xmlns:a16="http://schemas.microsoft.com/office/drawing/2014/main" id="{D4F1B025-0D3F-4800-9776-30B882CC2568}"/>
              </a:ext>
            </a:extLst>
          </p:cNvPr>
          <p:cNvSpPr txBox="1">
            <a:spLocks/>
          </p:cNvSpPr>
          <p:nvPr/>
        </p:nvSpPr>
        <p:spPr>
          <a:xfrm>
            <a:off x="270000" y="3054059"/>
            <a:ext cx="1609600" cy="352800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GB" sz="1200" dirty="0"/>
              <a:t>Introduction</a:t>
            </a:r>
          </a:p>
          <a:p>
            <a:pPr>
              <a:spcBef>
                <a:spcPts val="600"/>
              </a:spcBef>
              <a:spcAft>
                <a:spcPts val="1200"/>
              </a:spcAft>
            </a:pPr>
            <a:r>
              <a:rPr lang="en-GB" sz="1200" b="1" dirty="0"/>
              <a:t>Experiments</a:t>
            </a:r>
          </a:p>
          <a:p>
            <a:pPr>
              <a:spcBef>
                <a:spcPts val="600"/>
              </a:spcBef>
              <a:spcAft>
                <a:spcPts val="1200"/>
              </a:spcAft>
            </a:pPr>
            <a:r>
              <a:rPr lang="en-GB" sz="1200" dirty="0"/>
              <a:t>FE model</a:t>
            </a:r>
          </a:p>
          <a:p>
            <a:pPr>
              <a:spcBef>
                <a:spcPts val="600"/>
              </a:spcBef>
              <a:spcAft>
                <a:spcPts val="1200"/>
              </a:spcAft>
            </a:pPr>
            <a:r>
              <a:rPr lang="en-GB" sz="1200" dirty="0"/>
              <a:t>Summary</a:t>
            </a:r>
          </a:p>
          <a:p>
            <a:endParaRPr lang="cs-CZ" sz="1200" dirty="0"/>
          </a:p>
        </p:txBody>
      </p:sp>
      <p:cxnSp>
        <p:nvCxnSpPr>
          <p:cNvPr id="33" name="Přímá spojnice 32">
            <a:extLst>
              <a:ext uri="{FF2B5EF4-FFF2-40B4-BE49-F238E27FC236}">
                <a16:creationId xmlns:a16="http://schemas.microsoft.com/office/drawing/2014/main" id="{34736AA0-99E1-48A1-8CEB-7D8860FFFA1E}"/>
              </a:ext>
            </a:extLst>
          </p:cNvPr>
          <p:cNvCxnSpPr/>
          <p:nvPr/>
        </p:nvCxnSpPr>
        <p:spPr>
          <a:xfrm>
            <a:off x="1739900" y="3054059"/>
            <a:ext cx="0" cy="3528000"/>
          </a:xfrm>
          <a:prstGeom prst="line">
            <a:avLst/>
          </a:prstGeom>
        </p:spPr>
        <p:style>
          <a:lnRef idx="3">
            <a:schemeClr val="dk1"/>
          </a:lnRef>
          <a:fillRef idx="0">
            <a:schemeClr val="dk1"/>
          </a:fillRef>
          <a:effectRef idx="2">
            <a:schemeClr val="dk1"/>
          </a:effectRef>
          <a:fontRef idx="minor">
            <a:schemeClr val="tx1"/>
          </a:fontRef>
        </p:style>
      </p:cxnSp>
      <p:sp>
        <p:nvSpPr>
          <p:cNvPr id="34" name="Šipka: doprava 33">
            <a:extLst>
              <a:ext uri="{FF2B5EF4-FFF2-40B4-BE49-F238E27FC236}">
                <a16:creationId xmlns:a16="http://schemas.microsoft.com/office/drawing/2014/main" id="{0276E817-5C5E-44E0-86A0-8FCCF75E92E3}"/>
              </a:ext>
            </a:extLst>
          </p:cNvPr>
          <p:cNvSpPr/>
          <p:nvPr/>
        </p:nvSpPr>
        <p:spPr>
          <a:xfrm>
            <a:off x="120650" y="3136900"/>
            <a:ext cx="200149"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Zástupný obsah 2">
            <a:extLst>
              <a:ext uri="{FF2B5EF4-FFF2-40B4-BE49-F238E27FC236}">
                <a16:creationId xmlns:a16="http://schemas.microsoft.com/office/drawing/2014/main" id="{7FACD756-1308-4EE0-A5F4-F8EC043A6691}"/>
              </a:ext>
            </a:extLst>
          </p:cNvPr>
          <p:cNvSpPr txBox="1">
            <a:spLocks/>
          </p:cNvSpPr>
          <p:nvPr/>
        </p:nvSpPr>
        <p:spPr>
          <a:xfrm>
            <a:off x="61549" y="1018320"/>
            <a:ext cx="2710662" cy="6655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cs-CZ" sz="1600" b="1" dirty="0" err="1">
                <a:solidFill>
                  <a:srgbClr val="FF0000"/>
                </a:solidFill>
              </a:rPr>
              <a:t>Unprotected</a:t>
            </a:r>
            <a:r>
              <a:rPr lang="cs-CZ" sz="1600" dirty="0"/>
              <a:t> </a:t>
            </a:r>
            <a:br>
              <a:rPr lang="cs-CZ" sz="1600" dirty="0"/>
            </a:br>
            <a:r>
              <a:rPr lang="cs-CZ" sz="1600" dirty="0" err="1"/>
              <a:t>steel</a:t>
            </a:r>
            <a:r>
              <a:rPr lang="cs-CZ" sz="1600" dirty="0"/>
              <a:t> element</a:t>
            </a:r>
          </a:p>
        </p:txBody>
      </p:sp>
      <p:sp>
        <p:nvSpPr>
          <p:cNvPr id="36" name="Obdélník 35">
            <a:extLst>
              <a:ext uri="{FF2B5EF4-FFF2-40B4-BE49-F238E27FC236}">
                <a16:creationId xmlns:a16="http://schemas.microsoft.com/office/drawing/2014/main" id="{23D8BC7F-D910-43CB-A70C-E54A027C983E}"/>
              </a:ext>
            </a:extLst>
          </p:cNvPr>
          <p:cNvSpPr/>
          <p:nvPr/>
        </p:nvSpPr>
        <p:spPr>
          <a:xfrm>
            <a:off x="348908" y="1018320"/>
            <a:ext cx="2184839" cy="49261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Zástupný obsah 2">
            <a:extLst>
              <a:ext uri="{FF2B5EF4-FFF2-40B4-BE49-F238E27FC236}">
                <a16:creationId xmlns:a16="http://schemas.microsoft.com/office/drawing/2014/main" id="{EB21073A-B287-4CCB-B298-3056FA3FA9A3}"/>
              </a:ext>
            </a:extLst>
          </p:cNvPr>
          <p:cNvSpPr txBox="1">
            <a:spLocks/>
          </p:cNvSpPr>
          <p:nvPr/>
        </p:nvSpPr>
        <p:spPr>
          <a:xfrm>
            <a:off x="5585473" y="1018320"/>
            <a:ext cx="2710662" cy="6655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cs-CZ" sz="1600" b="1" dirty="0" err="1">
                <a:solidFill>
                  <a:srgbClr val="00B050"/>
                </a:solidFill>
              </a:rPr>
              <a:t>Protected</a:t>
            </a:r>
            <a:r>
              <a:rPr lang="cs-CZ" sz="1600" dirty="0"/>
              <a:t> </a:t>
            </a:r>
            <a:br>
              <a:rPr lang="cs-CZ" sz="1600" dirty="0"/>
            </a:br>
            <a:r>
              <a:rPr lang="cs-CZ" sz="1600" dirty="0" err="1"/>
              <a:t>steel</a:t>
            </a:r>
            <a:r>
              <a:rPr lang="cs-CZ" sz="1600" dirty="0"/>
              <a:t> element</a:t>
            </a:r>
          </a:p>
        </p:txBody>
      </p:sp>
      <p:sp>
        <p:nvSpPr>
          <p:cNvPr id="49" name="Obdélník 48">
            <a:extLst>
              <a:ext uri="{FF2B5EF4-FFF2-40B4-BE49-F238E27FC236}">
                <a16:creationId xmlns:a16="http://schemas.microsoft.com/office/drawing/2014/main" id="{5F128D79-48D9-4935-AFE9-F9C154AF62C8}"/>
              </a:ext>
            </a:extLst>
          </p:cNvPr>
          <p:cNvSpPr/>
          <p:nvPr/>
        </p:nvSpPr>
        <p:spPr>
          <a:xfrm>
            <a:off x="5872832" y="1018320"/>
            <a:ext cx="2184839" cy="49261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Zástupný obsah 2">
            <a:extLst>
              <a:ext uri="{FF2B5EF4-FFF2-40B4-BE49-F238E27FC236}">
                <a16:creationId xmlns:a16="http://schemas.microsoft.com/office/drawing/2014/main" id="{C8121B93-A93F-48A9-80A7-23C8BDB87F59}"/>
              </a:ext>
            </a:extLst>
          </p:cNvPr>
          <p:cNvSpPr txBox="1">
            <a:spLocks/>
          </p:cNvSpPr>
          <p:nvPr/>
        </p:nvSpPr>
        <p:spPr>
          <a:xfrm>
            <a:off x="2692055" y="1087819"/>
            <a:ext cx="2710662" cy="423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cs-CZ" sz="1600" b="1" dirty="0"/>
              <a:t>OSB </a:t>
            </a:r>
            <a:r>
              <a:rPr lang="cs-CZ" sz="1600" b="1" dirty="0" err="1"/>
              <a:t>cladding</a:t>
            </a:r>
            <a:endParaRPr lang="cs-CZ" sz="1600" dirty="0"/>
          </a:p>
        </p:txBody>
      </p:sp>
      <p:sp>
        <p:nvSpPr>
          <p:cNvPr id="51" name="Obdélník 50">
            <a:extLst>
              <a:ext uri="{FF2B5EF4-FFF2-40B4-BE49-F238E27FC236}">
                <a16:creationId xmlns:a16="http://schemas.microsoft.com/office/drawing/2014/main" id="{0BCE7F0A-46ED-4BC5-AE71-FB3744376931}"/>
              </a:ext>
            </a:extLst>
          </p:cNvPr>
          <p:cNvSpPr/>
          <p:nvPr/>
        </p:nvSpPr>
        <p:spPr>
          <a:xfrm>
            <a:off x="2954967" y="1018320"/>
            <a:ext cx="2184839" cy="49261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Kříž 14">
            <a:extLst>
              <a:ext uri="{FF2B5EF4-FFF2-40B4-BE49-F238E27FC236}">
                <a16:creationId xmlns:a16="http://schemas.microsoft.com/office/drawing/2014/main" id="{6FEDBC3E-4C32-4B77-991A-47844F6D541B}"/>
              </a:ext>
            </a:extLst>
          </p:cNvPr>
          <p:cNvSpPr/>
          <p:nvPr/>
        </p:nvSpPr>
        <p:spPr>
          <a:xfrm>
            <a:off x="2677132" y="1163028"/>
            <a:ext cx="191219" cy="203200"/>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Rovná se 17">
            <a:extLst>
              <a:ext uri="{FF2B5EF4-FFF2-40B4-BE49-F238E27FC236}">
                <a16:creationId xmlns:a16="http://schemas.microsoft.com/office/drawing/2014/main" id="{B3496884-B58C-4101-8A30-CB51C49BBD32}"/>
              </a:ext>
            </a:extLst>
          </p:cNvPr>
          <p:cNvSpPr/>
          <p:nvPr/>
        </p:nvSpPr>
        <p:spPr>
          <a:xfrm>
            <a:off x="5277810" y="1140059"/>
            <a:ext cx="423046" cy="21101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52" name="Nadpis 3">
            <a:extLst>
              <a:ext uri="{FF2B5EF4-FFF2-40B4-BE49-F238E27FC236}">
                <a16:creationId xmlns:a16="http://schemas.microsoft.com/office/drawing/2014/main" id="{9FA3DF3E-2769-49E5-B4F6-BD081AE2C24A}"/>
              </a:ext>
            </a:extLst>
          </p:cNvPr>
          <p:cNvSpPr txBox="1">
            <a:spLocks/>
          </p:cNvSpPr>
          <p:nvPr/>
        </p:nvSpPr>
        <p:spPr>
          <a:xfrm>
            <a:off x="1167369" y="2230487"/>
            <a:ext cx="7794000" cy="1087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Kepler 296" panose="02000000000000000000" pitchFamily="50" charset="-18"/>
                <a:ea typeface="+mj-ea"/>
                <a:cs typeface="+mj-cs"/>
              </a:defRPr>
            </a:lvl1pPr>
          </a:lstStyle>
          <a:p>
            <a:r>
              <a:rPr lang="cs-CZ" cap="all" dirty="0" err="1"/>
              <a:t>Motivation</a:t>
            </a:r>
            <a:endParaRPr lang="cs-CZ" cap="all" dirty="0"/>
          </a:p>
        </p:txBody>
      </p:sp>
      <p:pic>
        <p:nvPicPr>
          <p:cNvPr id="5" name="Obrázek 4">
            <a:extLst>
              <a:ext uri="{FF2B5EF4-FFF2-40B4-BE49-F238E27FC236}">
                <a16:creationId xmlns:a16="http://schemas.microsoft.com/office/drawing/2014/main" id="{7DF32739-658B-4791-8A33-8FACD6DBC34E}"/>
              </a:ext>
            </a:extLst>
          </p:cNvPr>
          <p:cNvPicPr>
            <a:picLocks noChangeAspect="1"/>
          </p:cNvPicPr>
          <p:nvPr/>
        </p:nvPicPr>
        <p:blipFill>
          <a:blip r:embed="rId2"/>
          <a:stretch>
            <a:fillRect/>
          </a:stretch>
        </p:blipFill>
        <p:spPr>
          <a:xfrm>
            <a:off x="8407923" y="940409"/>
            <a:ext cx="3772227" cy="1912786"/>
          </a:xfrm>
          <a:prstGeom prst="rect">
            <a:avLst/>
          </a:prstGeom>
        </p:spPr>
      </p:pic>
      <p:pic>
        <p:nvPicPr>
          <p:cNvPr id="7" name="Obrázek 6">
            <a:extLst>
              <a:ext uri="{FF2B5EF4-FFF2-40B4-BE49-F238E27FC236}">
                <a16:creationId xmlns:a16="http://schemas.microsoft.com/office/drawing/2014/main" id="{DF1A0733-DEF1-4E6F-814D-E0424C5B2987}"/>
              </a:ext>
            </a:extLst>
          </p:cNvPr>
          <p:cNvPicPr>
            <a:picLocks noChangeAspect="1"/>
          </p:cNvPicPr>
          <p:nvPr/>
        </p:nvPicPr>
        <p:blipFill>
          <a:blip r:embed="rId3"/>
          <a:stretch>
            <a:fillRect/>
          </a:stretch>
        </p:blipFill>
        <p:spPr>
          <a:xfrm>
            <a:off x="8386132" y="2725418"/>
            <a:ext cx="3772227" cy="1988992"/>
          </a:xfrm>
          <a:prstGeom prst="rect">
            <a:avLst/>
          </a:prstGeom>
        </p:spPr>
      </p:pic>
      <p:pic>
        <p:nvPicPr>
          <p:cNvPr id="9" name="Obrázek 8">
            <a:extLst>
              <a:ext uri="{FF2B5EF4-FFF2-40B4-BE49-F238E27FC236}">
                <a16:creationId xmlns:a16="http://schemas.microsoft.com/office/drawing/2014/main" id="{0CA99371-577D-441F-A055-B46EE97C12D9}"/>
              </a:ext>
            </a:extLst>
          </p:cNvPr>
          <p:cNvPicPr>
            <a:picLocks noChangeAspect="1"/>
          </p:cNvPicPr>
          <p:nvPr/>
        </p:nvPicPr>
        <p:blipFill>
          <a:blip r:embed="rId4"/>
          <a:stretch>
            <a:fillRect/>
          </a:stretch>
        </p:blipFill>
        <p:spPr>
          <a:xfrm>
            <a:off x="8419355" y="4615097"/>
            <a:ext cx="3749365" cy="1973751"/>
          </a:xfrm>
          <a:prstGeom prst="rect">
            <a:avLst/>
          </a:prstGeom>
        </p:spPr>
      </p:pic>
      <p:sp>
        <p:nvSpPr>
          <p:cNvPr id="31" name="Zástupný obsah 4">
            <a:extLst>
              <a:ext uri="{FF2B5EF4-FFF2-40B4-BE49-F238E27FC236}">
                <a16:creationId xmlns:a16="http://schemas.microsoft.com/office/drawing/2014/main" id="{AD8B8A8A-6F50-4503-85D5-4B568EE6C018}"/>
              </a:ext>
            </a:extLst>
          </p:cNvPr>
          <p:cNvSpPr txBox="1">
            <a:spLocks/>
          </p:cNvSpPr>
          <p:nvPr/>
        </p:nvSpPr>
        <p:spPr>
          <a:xfrm>
            <a:off x="8239683" y="186279"/>
            <a:ext cx="4140677" cy="1357376"/>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cs-CZ" sz="2400" dirty="0"/>
              <a:t>STEEL</a:t>
            </a:r>
            <a:br>
              <a:rPr lang="cs-CZ" sz="2400" dirty="0"/>
            </a:br>
            <a:r>
              <a:rPr lang="cs-CZ" sz="2400" dirty="0"/>
              <a:t>EN 1993-1-2</a:t>
            </a:r>
          </a:p>
        </p:txBody>
      </p:sp>
      <p:sp>
        <p:nvSpPr>
          <p:cNvPr id="10" name="Šipka: doprava 9">
            <a:extLst>
              <a:ext uri="{FF2B5EF4-FFF2-40B4-BE49-F238E27FC236}">
                <a16:creationId xmlns:a16="http://schemas.microsoft.com/office/drawing/2014/main" id="{99F9703B-4B3E-42CC-AA51-4542CD45B96A}"/>
              </a:ext>
            </a:extLst>
          </p:cNvPr>
          <p:cNvSpPr/>
          <p:nvPr/>
        </p:nvSpPr>
        <p:spPr>
          <a:xfrm>
            <a:off x="3209801" y="3874416"/>
            <a:ext cx="400665" cy="3234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 name="Přímá spojnice 11">
            <a:extLst>
              <a:ext uri="{FF2B5EF4-FFF2-40B4-BE49-F238E27FC236}">
                <a16:creationId xmlns:a16="http://schemas.microsoft.com/office/drawing/2014/main" id="{5E72D6A3-CB63-45E3-B011-F4CB4E0FD186}"/>
              </a:ext>
            </a:extLst>
          </p:cNvPr>
          <p:cNvCxnSpPr/>
          <p:nvPr/>
        </p:nvCxnSpPr>
        <p:spPr>
          <a:xfrm>
            <a:off x="10473179" y="1087819"/>
            <a:ext cx="0" cy="12311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Přímá spojnice 36">
            <a:extLst>
              <a:ext uri="{FF2B5EF4-FFF2-40B4-BE49-F238E27FC236}">
                <a16:creationId xmlns:a16="http://schemas.microsoft.com/office/drawing/2014/main" id="{053169B4-7A80-4005-B602-7FE74412BEFB}"/>
              </a:ext>
            </a:extLst>
          </p:cNvPr>
          <p:cNvCxnSpPr/>
          <p:nvPr/>
        </p:nvCxnSpPr>
        <p:spPr>
          <a:xfrm>
            <a:off x="10493602" y="2984175"/>
            <a:ext cx="0" cy="12311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8" name="Přímá spojnice 37">
            <a:extLst>
              <a:ext uri="{FF2B5EF4-FFF2-40B4-BE49-F238E27FC236}">
                <a16:creationId xmlns:a16="http://schemas.microsoft.com/office/drawing/2014/main" id="{B39E4CE8-CAA8-4640-9BD7-265A3251BF5A}"/>
              </a:ext>
            </a:extLst>
          </p:cNvPr>
          <p:cNvCxnSpPr/>
          <p:nvPr/>
        </p:nvCxnSpPr>
        <p:spPr>
          <a:xfrm>
            <a:off x="10514025" y="4880531"/>
            <a:ext cx="0" cy="12311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B8868748-55CF-4A8C-8A0C-9949BB361AD9}"/>
              </a:ext>
            </a:extLst>
          </p:cNvPr>
          <p:cNvSpPr txBox="1"/>
          <p:nvPr/>
        </p:nvSpPr>
        <p:spPr>
          <a:xfrm>
            <a:off x="9248633" y="1587764"/>
            <a:ext cx="603050" cy="584775"/>
          </a:xfrm>
          <a:prstGeom prst="rect">
            <a:avLst/>
          </a:prstGeom>
          <a:noFill/>
        </p:spPr>
        <p:txBody>
          <a:bodyPr wrap="none" rtlCol="0">
            <a:spAutoFit/>
          </a:bodyPr>
          <a:lstStyle/>
          <a:p>
            <a:r>
              <a:rPr lang="cs-CZ" sz="3200" b="1" dirty="0">
                <a:solidFill>
                  <a:srgbClr val="00B050"/>
                </a:solidFill>
              </a:rPr>
              <a:t>ok</a:t>
            </a:r>
          </a:p>
        </p:txBody>
      </p:sp>
      <p:sp>
        <p:nvSpPr>
          <p:cNvPr id="25" name="TextovéPole 24">
            <a:extLst>
              <a:ext uri="{FF2B5EF4-FFF2-40B4-BE49-F238E27FC236}">
                <a16:creationId xmlns:a16="http://schemas.microsoft.com/office/drawing/2014/main" id="{AC4DB61C-7C03-4158-A915-86A3CD5DEED1}"/>
              </a:ext>
            </a:extLst>
          </p:cNvPr>
          <p:cNvSpPr txBox="1"/>
          <p:nvPr/>
        </p:nvSpPr>
        <p:spPr>
          <a:xfrm>
            <a:off x="10978897" y="1406936"/>
            <a:ext cx="397866" cy="646331"/>
          </a:xfrm>
          <a:prstGeom prst="rect">
            <a:avLst/>
          </a:prstGeom>
          <a:noFill/>
        </p:spPr>
        <p:txBody>
          <a:bodyPr wrap="none" rtlCol="0">
            <a:spAutoFit/>
          </a:bodyPr>
          <a:lstStyle/>
          <a:p>
            <a:r>
              <a:rPr lang="cs-CZ" sz="3600" b="1" dirty="0">
                <a:solidFill>
                  <a:srgbClr val="FF0000"/>
                </a:solidFill>
              </a:rPr>
              <a:t>?</a:t>
            </a:r>
          </a:p>
        </p:txBody>
      </p:sp>
      <p:sp>
        <p:nvSpPr>
          <p:cNvPr id="26" name="TextovéPole 25">
            <a:extLst>
              <a:ext uri="{FF2B5EF4-FFF2-40B4-BE49-F238E27FC236}">
                <a16:creationId xmlns:a16="http://schemas.microsoft.com/office/drawing/2014/main" id="{BB265EAC-D799-4467-A6BA-FF4DDEEE7A70}"/>
              </a:ext>
            </a:extLst>
          </p:cNvPr>
          <p:cNvSpPr txBox="1"/>
          <p:nvPr/>
        </p:nvSpPr>
        <p:spPr>
          <a:xfrm>
            <a:off x="9369211" y="3565614"/>
            <a:ext cx="603050" cy="584775"/>
          </a:xfrm>
          <a:prstGeom prst="rect">
            <a:avLst/>
          </a:prstGeom>
          <a:noFill/>
        </p:spPr>
        <p:txBody>
          <a:bodyPr wrap="none" rtlCol="0">
            <a:spAutoFit/>
          </a:bodyPr>
          <a:lstStyle/>
          <a:p>
            <a:r>
              <a:rPr lang="cs-CZ" sz="3200" b="1" dirty="0">
                <a:solidFill>
                  <a:srgbClr val="00B050"/>
                </a:solidFill>
              </a:rPr>
              <a:t>ok</a:t>
            </a:r>
          </a:p>
        </p:txBody>
      </p:sp>
      <p:sp>
        <p:nvSpPr>
          <p:cNvPr id="28" name="TextovéPole 27">
            <a:extLst>
              <a:ext uri="{FF2B5EF4-FFF2-40B4-BE49-F238E27FC236}">
                <a16:creationId xmlns:a16="http://schemas.microsoft.com/office/drawing/2014/main" id="{583DC940-B658-42AC-B11B-292D5DBDD3D5}"/>
              </a:ext>
            </a:extLst>
          </p:cNvPr>
          <p:cNvSpPr txBox="1"/>
          <p:nvPr/>
        </p:nvSpPr>
        <p:spPr>
          <a:xfrm>
            <a:off x="11099475" y="3384786"/>
            <a:ext cx="397866" cy="646331"/>
          </a:xfrm>
          <a:prstGeom prst="rect">
            <a:avLst/>
          </a:prstGeom>
          <a:noFill/>
        </p:spPr>
        <p:txBody>
          <a:bodyPr wrap="none" rtlCol="0">
            <a:spAutoFit/>
          </a:bodyPr>
          <a:lstStyle/>
          <a:p>
            <a:r>
              <a:rPr lang="cs-CZ" sz="3600" b="1" dirty="0">
                <a:solidFill>
                  <a:srgbClr val="FF0000"/>
                </a:solidFill>
              </a:rPr>
              <a:t>?</a:t>
            </a:r>
          </a:p>
        </p:txBody>
      </p:sp>
      <p:sp>
        <p:nvSpPr>
          <p:cNvPr id="29" name="TextovéPole 28">
            <a:extLst>
              <a:ext uri="{FF2B5EF4-FFF2-40B4-BE49-F238E27FC236}">
                <a16:creationId xmlns:a16="http://schemas.microsoft.com/office/drawing/2014/main" id="{D746F02C-69E3-4E28-874C-AE6FE1C0D895}"/>
              </a:ext>
            </a:extLst>
          </p:cNvPr>
          <p:cNvSpPr txBox="1"/>
          <p:nvPr/>
        </p:nvSpPr>
        <p:spPr>
          <a:xfrm>
            <a:off x="9489789" y="5543464"/>
            <a:ext cx="603050" cy="584775"/>
          </a:xfrm>
          <a:prstGeom prst="rect">
            <a:avLst/>
          </a:prstGeom>
          <a:noFill/>
        </p:spPr>
        <p:txBody>
          <a:bodyPr wrap="none" rtlCol="0">
            <a:spAutoFit/>
          </a:bodyPr>
          <a:lstStyle/>
          <a:p>
            <a:r>
              <a:rPr lang="cs-CZ" sz="3200" b="1" dirty="0">
                <a:solidFill>
                  <a:srgbClr val="00B050"/>
                </a:solidFill>
              </a:rPr>
              <a:t>ok</a:t>
            </a:r>
          </a:p>
        </p:txBody>
      </p:sp>
      <p:sp>
        <p:nvSpPr>
          <p:cNvPr id="30" name="TextovéPole 29">
            <a:extLst>
              <a:ext uri="{FF2B5EF4-FFF2-40B4-BE49-F238E27FC236}">
                <a16:creationId xmlns:a16="http://schemas.microsoft.com/office/drawing/2014/main" id="{7473B6EE-3B53-4539-86ED-1FDE19577ECA}"/>
              </a:ext>
            </a:extLst>
          </p:cNvPr>
          <p:cNvSpPr txBox="1"/>
          <p:nvPr/>
        </p:nvSpPr>
        <p:spPr>
          <a:xfrm>
            <a:off x="11220053" y="5362636"/>
            <a:ext cx="397866" cy="646331"/>
          </a:xfrm>
          <a:prstGeom prst="rect">
            <a:avLst/>
          </a:prstGeom>
          <a:noFill/>
        </p:spPr>
        <p:txBody>
          <a:bodyPr wrap="none" rtlCol="0">
            <a:spAutoFit/>
          </a:bodyPr>
          <a:lstStyle/>
          <a:p>
            <a:r>
              <a:rPr lang="cs-CZ" sz="3600" b="1" dirty="0">
                <a:solidFill>
                  <a:srgbClr val="FF0000"/>
                </a:solidFill>
              </a:rPr>
              <a:t>?</a:t>
            </a:r>
          </a:p>
        </p:txBody>
      </p:sp>
    </p:spTree>
    <p:extLst>
      <p:ext uri="{BB962C8B-B14F-4D97-AF65-F5344CB8AC3E}">
        <p14:creationId xmlns:p14="http://schemas.microsoft.com/office/powerpoint/2010/main" val="1652178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p:txBody>
          <a:bodyPr/>
          <a:lstStyle/>
          <a:p>
            <a:fld id="{3540B10D-0F92-4291-B9D3-424E84A98670}" type="slidenum">
              <a:rPr lang="cs-CZ" smtClean="0"/>
              <a:t>5</a:t>
            </a:fld>
            <a:endParaRPr lang="cs-CZ"/>
          </a:p>
        </p:txBody>
      </p:sp>
      <p:sp>
        <p:nvSpPr>
          <p:cNvPr id="32" name="Zástupný obsah 2">
            <a:extLst>
              <a:ext uri="{FF2B5EF4-FFF2-40B4-BE49-F238E27FC236}">
                <a16:creationId xmlns:a16="http://schemas.microsoft.com/office/drawing/2014/main" id="{D4F1B025-0D3F-4800-9776-30B882CC2568}"/>
              </a:ext>
            </a:extLst>
          </p:cNvPr>
          <p:cNvSpPr txBox="1">
            <a:spLocks/>
          </p:cNvSpPr>
          <p:nvPr/>
        </p:nvSpPr>
        <p:spPr>
          <a:xfrm>
            <a:off x="270000" y="3054059"/>
            <a:ext cx="1609600" cy="352800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GB" sz="1200" dirty="0"/>
              <a:t>Introduction</a:t>
            </a:r>
          </a:p>
          <a:p>
            <a:pPr>
              <a:spcBef>
                <a:spcPts val="600"/>
              </a:spcBef>
              <a:spcAft>
                <a:spcPts val="1200"/>
              </a:spcAft>
            </a:pPr>
            <a:r>
              <a:rPr lang="en-GB" sz="1200" b="1" dirty="0"/>
              <a:t>Experiments</a:t>
            </a:r>
          </a:p>
          <a:p>
            <a:pPr>
              <a:spcBef>
                <a:spcPts val="600"/>
              </a:spcBef>
              <a:spcAft>
                <a:spcPts val="1200"/>
              </a:spcAft>
            </a:pPr>
            <a:r>
              <a:rPr lang="en-GB" sz="1200" dirty="0"/>
              <a:t>FE model</a:t>
            </a:r>
          </a:p>
          <a:p>
            <a:pPr>
              <a:spcBef>
                <a:spcPts val="600"/>
              </a:spcBef>
              <a:spcAft>
                <a:spcPts val="1200"/>
              </a:spcAft>
            </a:pPr>
            <a:r>
              <a:rPr lang="en-GB" sz="1200" dirty="0"/>
              <a:t>Summary</a:t>
            </a:r>
          </a:p>
          <a:p>
            <a:endParaRPr lang="cs-CZ" sz="1200" dirty="0"/>
          </a:p>
        </p:txBody>
      </p:sp>
      <p:cxnSp>
        <p:nvCxnSpPr>
          <p:cNvPr id="33" name="Přímá spojnice 32">
            <a:extLst>
              <a:ext uri="{FF2B5EF4-FFF2-40B4-BE49-F238E27FC236}">
                <a16:creationId xmlns:a16="http://schemas.microsoft.com/office/drawing/2014/main" id="{34736AA0-99E1-48A1-8CEB-7D8860FFFA1E}"/>
              </a:ext>
            </a:extLst>
          </p:cNvPr>
          <p:cNvCxnSpPr/>
          <p:nvPr/>
        </p:nvCxnSpPr>
        <p:spPr>
          <a:xfrm>
            <a:off x="1739900" y="3054059"/>
            <a:ext cx="0" cy="3528000"/>
          </a:xfrm>
          <a:prstGeom prst="line">
            <a:avLst/>
          </a:prstGeom>
        </p:spPr>
        <p:style>
          <a:lnRef idx="3">
            <a:schemeClr val="dk1"/>
          </a:lnRef>
          <a:fillRef idx="0">
            <a:schemeClr val="dk1"/>
          </a:fillRef>
          <a:effectRef idx="2">
            <a:schemeClr val="dk1"/>
          </a:effectRef>
          <a:fontRef idx="minor">
            <a:schemeClr val="tx1"/>
          </a:fontRef>
        </p:style>
      </p:cxnSp>
      <p:sp>
        <p:nvSpPr>
          <p:cNvPr id="34" name="Šipka: doprava 33">
            <a:extLst>
              <a:ext uri="{FF2B5EF4-FFF2-40B4-BE49-F238E27FC236}">
                <a16:creationId xmlns:a16="http://schemas.microsoft.com/office/drawing/2014/main" id="{0276E817-5C5E-44E0-86A0-8FCCF75E92E3}"/>
              </a:ext>
            </a:extLst>
          </p:cNvPr>
          <p:cNvSpPr/>
          <p:nvPr/>
        </p:nvSpPr>
        <p:spPr>
          <a:xfrm>
            <a:off x="120650" y="3136900"/>
            <a:ext cx="200149"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2" name="Nadpis 3">
            <a:extLst>
              <a:ext uri="{FF2B5EF4-FFF2-40B4-BE49-F238E27FC236}">
                <a16:creationId xmlns:a16="http://schemas.microsoft.com/office/drawing/2014/main" id="{9FA3DF3E-2769-49E5-B4F6-BD081AE2C24A}"/>
              </a:ext>
            </a:extLst>
          </p:cNvPr>
          <p:cNvSpPr txBox="1">
            <a:spLocks/>
          </p:cNvSpPr>
          <p:nvPr/>
        </p:nvSpPr>
        <p:spPr>
          <a:xfrm>
            <a:off x="1167369" y="2230487"/>
            <a:ext cx="7794000" cy="1087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Kepler 296" panose="02000000000000000000" pitchFamily="50" charset="-18"/>
                <a:ea typeface="+mj-ea"/>
                <a:cs typeface="+mj-cs"/>
              </a:defRPr>
            </a:lvl1pPr>
          </a:lstStyle>
          <a:p>
            <a:r>
              <a:rPr lang="cs-CZ" cap="all" dirty="0" err="1"/>
              <a:t>Introduction</a:t>
            </a:r>
            <a:endParaRPr lang="cs-CZ" cap="all" dirty="0"/>
          </a:p>
        </p:txBody>
      </p:sp>
      <p:pic>
        <p:nvPicPr>
          <p:cNvPr id="3" name="Obrázek 2">
            <a:extLst>
              <a:ext uri="{FF2B5EF4-FFF2-40B4-BE49-F238E27FC236}">
                <a16:creationId xmlns:a16="http://schemas.microsoft.com/office/drawing/2014/main" id="{C6FCCD2A-AA86-4423-9F75-11BF65D06B93}"/>
              </a:ext>
            </a:extLst>
          </p:cNvPr>
          <p:cNvPicPr>
            <a:picLocks noChangeAspect="1"/>
          </p:cNvPicPr>
          <p:nvPr/>
        </p:nvPicPr>
        <p:blipFill>
          <a:blip r:embed="rId2"/>
          <a:stretch>
            <a:fillRect/>
          </a:stretch>
        </p:blipFill>
        <p:spPr>
          <a:xfrm>
            <a:off x="8676589" y="1045402"/>
            <a:ext cx="3267139" cy="1809077"/>
          </a:xfrm>
          <a:prstGeom prst="rect">
            <a:avLst/>
          </a:prstGeom>
        </p:spPr>
      </p:pic>
      <p:pic>
        <p:nvPicPr>
          <p:cNvPr id="6" name="Obrázek 5">
            <a:extLst>
              <a:ext uri="{FF2B5EF4-FFF2-40B4-BE49-F238E27FC236}">
                <a16:creationId xmlns:a16="http://schemas.microsoft.com/office/drawing/2014/main" id="{66A0D8E0-CA00-44B3-B3B3-CE55AE97A48B}"/>
              </a:ext>
            </a:extLst>
          </p:cNvPr>
          <p:cNvPicPr>
            <a:picLocks noChangeAspect="1"/>
          </p:cNvPicPr>
          <p:nvPr/>
        </p:nvPicPr>
        <p:blipFill>
          <a:blip r:embed="rId3"/>
          <a:stretch>
            <a:fillRect/>
          </a:stretch>
        </p:blipFill>
        <p:spPr>
          <a:xfrm>
            <a:off x="8574925" y="2691955"/>
            <a:ext cx="3378575" cy="1832911"/>
          </a:xfrm>
          <a:prstGeom prst="rect">
            <a:avLst/>
          </a:prstGeom>
        </p:spPr>
      </p:pic>
      <p:pic>
        <p:nvPicPr>
          <p:cNvPr id="8" name="Obrázek 7">
            <a:extLst>
              <a:ext uri="{FF2B5EF4-FFF2-40B4-BE49-F238E27FC236}">
                <a16:creationId xmlns:a16="http://schemas.microsoft.com/office/drawing/2014/main" id="{AE08FF82-FB1B-4B82-B30A-A5FE21CEA9F7}"/>
              </a:ext>
            </a:extLst>
          </p:cNvPr>
          <p:cNvPicPr>
            <a:picLocks noChangeAspect="1"/>
          </p:cNvPicPr>
          <p:nvPr/>
        </p:nvPicPr>
        <p:blipFill>
          <a:blip r:embed="rId4"/>
          <a:stretch>
            <a:fillRect/>
          </a:stretch>
        </p:blipFill>
        <p:spPr>
          <a:xfrm>
            <a:off x="8700881" y="4576440"/>
            <a:ext cx="3301987" cy="1832911"/>
          </a:xfrm>
          <a:prstGeom prst="rect">
            <a:avLst/>
          </a:prstGeom>
        </p:spPr>
      </p:pic>
      <p:sp>
        <p:nvSpPr>
          <p:cNvPr id="26" name="Zástupný obsah 4">
            <a:extLst>
              <a:ext uri="{FF2B5EF4-FFF2-40B4-BE49-F238E27FC236}">
                <a16:creationId xmlns:a16="http://schemas.microsoft.com/office/drawing/2014/main" id="{112D62F2-E4CB-420F-AF7F-958635F8684A}"/>
              </a:ext>
            </a:extLst>
          </p:cNvPr>
          <p:cNvSpPr txBox="1">
            <a:spLocks/>
          </p:cNvSpPr>
          <p:nvPr/>
        </p:nvSpPr>
        <p:spPr>
          <a:xfrm>
            <a:off x="8408650" y="366714"/>
            <a:ext cx="4140677" cy="1357376"/>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cs-CZ" sz="2400" dirty="0"/>
              <a:t>TIMBER</a:t>
            </a:r>
          </a:p>
        </p:txBody>
      </p:sp>
      <p:sp>
        <p:nvSpPr>
          <p:cNvPr id="9" name="Obdélník 8">
            <a:extLst>
              <a:ext uri="{FF2B5EF4-FFF2-40B4-BE49-F238E27FC236}">
                <a16:creationId xmlns:a16="http://schemas.microsoft.com/office/drawing/2014/main" id="{A8CD3BB5-C074-4DB3-ACAB-477818158620}"/>
              </a:ext>
            </a:extLst>
          </p:cNvPr>
          <p:cNvSpPr/>
          <p:nvPr/>
        </p:nvSpPr>
        <p:spPr>
          <a:xfrm>
            <a:off x="8574925" y="895802"/>
            <a:ext cx="3496425" cy="54605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1" name="Obrázek 10">
            <a:extLst>
              <a:ext uri="{FF2B5EF4-FFF2-40B4-BE49-F238E27FC236}">
                <a16:creationId xmlns:a16="http://schemas.microsoft.com/office/drawing/2014/main" id="{45476537-B059-44DA-AE72-9D732C8E0385}"/>
              </a:ext>
            </a:extLst>
          </p:cNvPr>
          <p:cNvPicPr>
            <a:picLocks noChangeAspect="1"/>
          </p:cNvPicPr>
          <p:nvPr/>
        </p:nvPicPr>
        <p:blipFill>
          <a:blip r:embed="rId5"/>
          <a:stretch>
            <a:fillRect/>
          </a:stretch>
        </p:blipFill>
        <p:spPr>
          <a:xfrm>
            <a:off x="263511" y="329794"/>
            <a:ext cx="3772227" cy="2027096"/>
          </a:xfrm>
          <a:prstGeom prst="rect">
            <a:avLst/>
          </a:prstGeom>
        </p:spPr>
      </p:pic>
      <p:pic>
        <p:nvPicPr>
          <p:cNvPr id="13" name="Obrázek 12">
            <a:extLst>
              <a:ext uri="{FF2B5EF4-FFF2-40B4-BE49-F238E27FC236}">
                <a16:creationId xmlns:a16="http://schemas.microsoft.com/office/drawing/2014/main" id="{2E358F79-1763-4219-B720-9931263BFF11}"/>
              </a:ext>
            </a:extLst>
          </p:cNvPr>
          <p:cNvPicPr>
            <a:picLocks noChangeAspect="1"/>
          </p:cNvPicPr>
          <p:nvPr/>
        </p:nvPicPr>
        <p:blipFill>
          <a:blip r:embed="rId6"/>
          <a:stretch>
            <a:fillRect/>
          </a:stretch>
        </p:blipFill>
        <p:spPr>
          <a:xfrm>
            <a:off x="4195057" y="349797"/>
            <a:ext cx="3726503" cy="2027096"/>
          </a:xfrm>
          <a:prstGeom prst="rect">
            <a:avLst/>
          </a:prstGeom>
        </p:spPr>
      </p:pic>
      <p:sp>
        <p:nvSpPr>
          <p:cNvPr id="37" name="Zástupný obsah 4">
            <a:extLst>
              <a:ext uri="{FF2B5EF4-FFF2-40B4-BE49-F238E27FC236}">
                <a16:creationId xmlns:a16="http://schemas.microsoft.com/office/drawing/2014/main" id="{281CFED0-2538-48EC-AF95-38E9873A2AA2}"/>
              </a:ext>
            </a:extLst>
          </p:cNvPr>
          <p:cNvSpPr txBox="1">
            <a:spLocks/>
          </p:cNvSpPr>
          <p:nvPr/>
        </p:nvSpPr>
        <p:spPr>
          <a:xfrm>
            <a:off x="1870952" y="-174342"/>
            <a:ext cx="4140677" cy="1357376"/>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cs-CZ" sz="2400" dirty="0"/>
              <a:t>STEEL</a:t>
            </a:r>
          </a:p>
        </p:txBody>
      </p:sp>
      <p:sp>
        <p:nvSpPr>
          <p:cNvPr id="14" name="Obdélník 13">
            <a:extLst>
              <a:ext uri="{FF2B5EF4-FFF2-40B4-BE49-F238E27FC236}">
                <a16:creationId xmlns:a16="http://schemas.microsoft.com/office/drawing/2014/main" id="{BEBD8AF6-56CC-49CF-97CC-7E439FA155EC}"/>
              </a:ext>
            </a:extLst>
          </p:cNvPr>
          <p:cNvSpPr/>
          <p:nvPr/>
        </p:nvSpPr>
        <p:spPr>
          <a:xfrm>
            <a:off x="220724" y="329794"/>
            <a:ext cx="7876224" cy="21167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Zástupný obsah 4">
            <a:extLst>
              <a:ext uri="{FF2B5EF4-FFF2-40B4-BE49-F238E27FC236}">
                <a16:creationId xmlns:a16="http://schemas.microsoft.com/office/drawing/2014/main" id="{57947177-2D3C-44C8-B724-076A725331AE}"/>
              </a:ext>
            </a:extLst>
          </p:cNvPr>
          <p:cNvSpPr txBox="1">
            <a:spLocks/>
          </p:cNvSpPr>
          <p:nvPr/>
        </p:nvSpPr>
        <p:spPr>
          <a:xfrm>
            <a:off x="1919754" y="3004079"/>
            <a:ext cx="8194431" cy="167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2400" dirty="0"/>
              <a:t>Comparison of procedures for additional </a:t>
            </a:r>
            <a:br>
              <a:rPr lang="cs-CZ" sz="2400" dirty="0"/>
            </a:br>
            <a:r>
              <a:rPr lang="en-US" sz="2400" dirty="0"/>
              <a:t>fire protection proposals</a:t>
            </a:r>
            <a:endParaRPr lang="cs-CZ" sz="2400" dirty="0"/>
          </a:p>
          <a:p>
            <a:pPr marL="0" indent="0">
              <a:lnSpc>
                <a:spcPct val="150000"/>
              </a:lnSpc>
              <a:buFont typeface="Arial" panose="020B0604020202020204" pitchFamily="34" charset="0"/>
              <a:buNone/>
            </a:pPr>
            <a:r>
              <a:rPr lang="cs-CZ" sz="2400" dirty="0" err="1">
                <a:solidFill>
                  <a:srgbClr val="FF0000"/>
                </a:solidFill>
              </a:rPr>
              <a:t>Effect</a:t>
            </a:r>
            <a:r>
              <a:rPr lang="cs-CZ" sz="2400" dirty="0">
                <a:solidFill>
                  <a:srgbClr val="FF0000"/>
                </a:solidFill>
              </a:rPr>
              <a:t> on </a:t>
            </a:r>
            <a:r>
              <a:rPr lang="cs-CZ" sz="2400" dirty="0" err="1">
                <a:solidFill>
                  <a:srgbClr val="FF0000"/>
                </a:solidFill>
              </a:rPr>
              <a:t>mechanical</a:t>
            </a:r>
            <a:r>
              <a:rPr lang="cs-CZ" sz="2400" dirty="0">
                <a:solidFill>
                  <a:srgbClr val="FF0000"/>
                </a:solidFill>
              </a:rPr>
              <a:t> </a:t>
            </a:r>
            <a:r>
              <a:rPr lang="cs-CZ" sz="2400" dirty="0" err="1">
                <a:solidFill>
                  <a:srgbClr val="FF0000"/>
                </a:solidFill>
              </a:rPr>
              <a:t>analysis</a:t>
            </a:r>
            <a:r>
              <a:rPr lang="cs-CZ" sz="2400" dirty="0"/>
              <a:t>	</a:t>
            </a:r>
            <a:endParaRPr lang="en-GB" sz="2400" dirty="0"/>
          </a:p>
          <a:p>
            <a:endParaRPr lang="cs-CZ" sz="2400" dirty="0"/>
          </a:p>
        </p:txBody>
      </p:sp>
      <p:sp>
        <p:nvSpPr>
          <p:cNvPr id="39" name="Zástupný obsah 4">
            <a:extLst>
              <a:ext uri="{FF2B5EF4-FFF2-40B4-BE49-F238E27FC236}">
                <a16:creationId xmlns:a16="http://schemas.microsoft.com/office/drawing/2014/main" id="{3B382898-83CA-4F6E-99A1-D383A7E80B52}"/>
              </a:ext>
            </a:extLst>
          </p:cNvPr>
          <p:cNvSpPr txBox="1">
            <a:spLocks/>
          </p:cNvSpPr>
          <p:nvPr/>
        </p:nvSpPr>
        <p:spPr>
          <a:xfrm>
            <a:off x="942423" y="4487702"/>
            <a:ext cx="4140677" cy="1357376"/>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cs-CZ" sz="2400" dirty="0"/>
              <a:t>EN 1993-1-2</a:t>
            </a:r>
          </a:p>
          <a:p>
            <a:pPr algn="ctr">
              <a:lnSpc>
                <a:spcPct val="150000"/>
              </a:lnSpc>
            </a:pPr>
            <a:r>
              <a:rPr lang="cs-CZ" sz="2400" dirty="0"/>
              <a:t>EN 1995-1-2</a:t>
            </a:r>
          </a:p>
        </p:txBody>
      </p:sp>
      <p:sp>
        <p:nvSpPr>
          <p:cNvPr id="40" name="Šipka: obousměrná vodorovná 39">
            <a:extLst>
              <a:ext uri="{FF2B5EF4-FFF2-40B4-BE49-F238E27FC236}">
                <a16:creationId xmlns:a16="http://schemas.microsoft.com/office/drawing/2014/main" id="{C42C98A2-FE99-4A50-84FC-0735C38B1B99}"/>
              </a:ext>
            </a:extLst>
          </p:cNvPr>
          <p:cNvSpPr/>
          <p:nvPr/>
        </p:nvSpPr>
        <p:spPr>
          <a:xfrm>
            <a:off x="4124324" y="5158132"/>
            <a:ext cx="2019790" cy="772933"/>
          </a:xfrm>
          <a:prstGeom prst="leftRightArrow">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cs-CZ" dirty="0" err="1">
                <a:solidFill>
                  <a:schemeClr val="bg1"/>
                </a:solidFill>
              </a:rPr>
              <a:t>Comparison</a:t>
            </a:r>
            <a:endParaRPr lang="cs-CZ" dirty="0">
              <a:solidFill>
                <a:schemeClr val="bg1"/>
              </a:solidFill>
            </a:endParaRPr>
          </a:p>
        </p:txBody>
      </p:sp>
      <p:sp>
        <p:nvSpPr>
          <p:cNvPr id="41" name="Zástupný obsah 4">
            <a:extLst>
              <a:ext uri="{FF2B5EF4-FFF2-40B4-BE49-F238E27FC236}">
                <a16:creationId xmlns:a16="http://schemas.microsoft.com/office/drawing/2014/main" id="{58F7BFCB-5EB4-4401-B123-CDC071A8C42C}"/>
              </a:ext>
            </a:extLst>
          </p:cNvPr>
          <p:cNvSpPr txBox="1">
            <a:spLocks/>
          </p:cNvSpPr>
          <p:nvPr/>
        </p:nvSpPr>
        <p:spPr>
          <a:xfrm>
            <a:off x="5894805" y="5170830"/>
            <a:ext cx="2639966" cy="1357376"/>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cs-CZ" sz="2400" dirty="0"/>
              <a:t>Experiment</a:t>
            </a:r>
            <a:br>
              <a:rPr lang="cs-CZ" sz="2400" dirty="0"/>
            </a:br>
            <a:endParaRPr lang="cs-CZ" sz="2400" dirty="0"/>
          </a:p>
        </p:txBody>
      </p:sp>
      <p:sp>
        <p:nvSpPr>
          <p:cNvPr id="42" name="Zástupný obsah 4">
            <a:extLst>
              <a:ext uri="{FF2B5EF4-FFF2-40B4-BE49-F238E27FC236}">
                <a16:creationId xmlns:a16="http://schemas.microsoft.com/office/drawing/2014/main" id="{9152E7F4-1564-4540-9171-1C7A65603354}"/>
              </a:ext>
            </a:extLst>
          </p:cNvPr>
          <p:cNvSpPr txBox="1">
            <a:spLocks/>
          </p:cNvSpPr>
          <p:nvPr/>
        </p:nvSpPr>
        <p:spPr>
          <a:xfrm>
            <a:off x="1631430" y="5757696"/>
            <a:ext cx="2639966" cy="1357376"/>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cs-CZ" sz="2400" dirty="0"/>
              <a:t>+     FEM model</a:t>
            </a:r>
          </a:p>
        </p:txBody>
      </p:sp>
    </p:spTree>
    <p:extLst>
      <p:ext uri="{BB962C8B-B14F-4D97-AF65-F5344CB8AC3E}">
        <p14:creationId xmlns:p14="http://schemas.microsoft.com/office/powerpoint/2010/main" val="1625808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p:txBody>
          <a:bodyPr/>
          <a:lstStyle/>
          <a:p>
            <a:fld id="{3540B10D-0F92-4291-B9D3-424E84A98670}" type="slidenum">
              <a:rPr lang="cs-CZ" smtClean="0"/>
              <a:t>6</a:t>
            </a:fld>
            <a:endParaRPr lang="cs-CZ"/>
          </a:p>
        </p:txBody>
      </p:sp>
      <p:sp>
        <p:nvSpPr>
          <p:cNvPr id="32" name="Zástupný obsah 2">
            <a:extLst>
              <a:ext uri="{FF2B5EF4-FFF2-40B4-BE49-F238E27FC236}">
                <a16:creationId xmlns:a16="http://schemas.microsoft.com/office/drawing/2014/main" id="{D4F1B025-0D3F-4800-9776-30B882CC2568}"/>
              </a:ext>
            </a:extLst>
          </p:cNvPr>
          <p:cNvSpPr txBox="1">
            <a:spLocks/>
          </p:cNvSpPr>
          <p:nvPr/>
        </p:nvSpPr>
        <p:spPr>
          <a:xfrm>
            <a:off x="270000" y="3054059"/>
            <a:ext cx="1609600" cy="352800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GB" sz="1200" dirty="0"/>
              <a:t>Introduction</a:t>
            </a:r>
          </a:p>
          <a:p>
            <a:pPr>
              <a:spcBef>
                <a:spcPts val="600"/>
              </a:spcBef>
              <a:spcAft>
                <a:spcPts val="1200"/>
              </a:spcAft>
            </a:pPr>
            <a:r>
              <a:rPr lang="en-GB" sz="1200" b="1" dirty="0"/>
              <a:t>Experiments</a:t>
            </a:r>
          </a:p>
          <a:p>
            <a:pPr>
              <a:spcBef>
                <a:spcPts val="600"/>
              </a:spcBef>
              <a:spcAft>
                <a:spcPts val="1200"/>
              </a:spcAft>
            </a:pPr>
            <a:r>
              <a:rPr lang="cs-CZ" sz="1200" dirty="0"/>
              <a:t>FE</a:t>
            </a:r>
            <a:r>
              <a:rPr lang="en-GB" sz="1200" dirty="0"/>
              <a:t> model</a:t>
            </a:r>
          </a:p>
          <a:p>
            <a:pPr>
              <a:spcBef>
                <a:spcPts val="600"/>
              </a:spcBef>
              <a:spcAft>
                <a:spcPts val="1200"/>
              </a:spcAft>
            </a:pPr>
            <a:r>
              <a:rPr lang="en-GB" sz="1200" dirty="0"/>
              <a:t>Summary</a:t>
            </a:r>
          </a:p>
          <a:p>
            <a:endParaRPr lang="cs-CZ" sz="1200" dirty="0"/>
          </a:p>
        </p:txBody>
      </p:sp>
      <p:cxnSp>
        <p:nvCxnSpPr>
          <p:cNvPr id="33" name="Přímá spojnice 32">
            <a:extLst>
              <a:ext uri="{FF2B5EF4-FFF2-40B4-BE49-F238E27FC236}">
                <a16:creationId xmlns:a16="http://schemas.microsoft.com/office/drawing/2014/main" id="{34736AA0-99E1-48A1-8CEB-7D8860FFFA1E}"/>
              </a:ext>
            </a:extLst>
          </p:cNvPr>
          <p:cNvCxnSpPr/>
          <p:nvPr/>
        </p:nvCxnSpPr>
        <p:spPr>
          <a:xfrm>
            <a:off x="1739900" y="3054059"/>
            <a:ext cx="0" cy="3528000"/>
          </a:xfrm>
          <a:prstGeom prst="line">
            <a:avLst/>
          </a:prstGeom>
        </p:spPr>
        <p:style>
          <a:lnRef idx="3">
            <a:schemeClr val="dk1"/>
          </a:lnRef>
          <a:fillRef idx="0">
            <a:schemeClr val="dk1"/>
          </a:fillRef>
          <a:effectRef idx="2">
            <a:schemeClr val="dk1"/>
          </a:effectRef>
          <a:fontRef idx="minor">
            <a:schemeClr val="tx1"/>
          </a:fontRef>
        </p:style>
      </p:cxnSp>
      <p:sp>
        <p:nvSpPr>
          <p:cNvPr id="34" name="Šipka: doprava 33">
            <a:extLst>
              <a:ext uri="{FF2B5EF4-FFF2-40B4-BE49-F238E27FC236}">
                <a16:creationId xmlns:a16="http://schemas.microsoft.com/office/drawing/2014/main" id="{0276E817-5C5E-44E0-86A0-8FCCF75E92E3}"/>
              </a:ext>
            </a:extLst>
          </p:cNvPr>
          <p:cNvSpPr/>
          <p:nvPr/>
        </p:nvSpPr>
        <p:spPr>
          <a:xfrm>
            <a:off x="120650" y="3136900"/>
            <a:ext cx="200149"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2" name="Nadpis 3">
            <a:extLst>
              <a:ext uri="{FF2B5EF4-FFF2-40B4-BE49-F238E27FC236}">
                <a16:creationId xmlns:a16="http://schemas.microsoft.com/office/drawing/2014/main" id="{9FA3DF3E-2769-49E5-B4F6-BD081AE2C24A}"/>
              </a:ext>
            </a:extLst>
          </p:cNvPr>
          <p:cNvSpPr txBox="1">
            <a:spLocks/>
          </p:cNvSpPr>
          <p:nvPr/>
        </p:nvSpPr>
        <p:spPr>
          <a:xfrm>
            <a:off x="1167369" y="2230487"/>
            <a:ext cx="7794000" cy="1087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Kepler 296" panose="02000000000000000000" pitchFamily="50" charset="-18"/>
                <a:ea typeface="+mj-ea"/>
                <a:cs typeface="+mj-cs"/>
              </a:defRPr>
            </a:lvl1pPr>
          </a:lstStyle>
          <a:p>
            <a:r>
              <a:rPr lang="cs-CZ" cap="all"/>
              <a:t>Introduction</a:t>
            </a:r>
            <a:endParaRPr lang="cs-CZ" cap="all" dirty="0"/>
          </a:p>
        </p:txBody>
      </p:sp>
      <p:grpSp>
        <p:nvGrpSpPr>
          <p:cNvPr id="3" name="Skupina 2">
            <a:extLst>
              <a:ext uri="{FF2B5EF4-FFF2-40B4-BE49-F238E27FC236}">
                <a16:creationId xmlns:a16="http://schemas.microsoft.com/office/drawing/2014/main" id="{994B5268-F311-41EA-B9A7-176BE66DDB37}"/>
              </a:ext>
            </a:extLst>
          </p:cNvPr>
          <p:cNvGrpSpPr/>
          <p:nvPr/>
        </p:nvGrpSpPr>
        <p:grpSpPr>
          <a:xfrm>
            <a:off x="310428" y="602035"/>
            <a:ext cx="2021318" cy="1246660"/>
            <a:chOff x="-40184" y="227671"/>
            <a:chExt cx="2021318" cy="1246660"/>
          </a:xfrm>
        </p:grpSpPr>
        <p:sp>
          <p:nvSpPr>
            <p:cNvPr id="9" name="Zástupný obsah 2">
              <a:extLst>
                <a:ext uri="{FF2B5EF4-FFF2-40B4-BE49-F238E27FC236}">
                  <a16:creationId xmlns:a16="http://schemas.microsoft.com/office/drawing/2014/main" id="{6D13C935-2B17-4A46-9AAC-EB5151E339C3}"/>
                </a:ext>
              </a:extLst>
            </p:cNvPr>
            <p:cNvSpPr txBox="1">
              <a:spLocks/>
            </p:cNvSpPr>
            <p:nvPr/>
          </p:nvSpPr>
          <p:spPr>
            <a:xfrm>
              <a:off x="118481" y="227671"/>
              <a:ext cx="1703989" cy="479212"/>
            </a:xfrm>
            <a:prstGeom prst="rect">
              <a:avLst/>
            </a:prstGeom>
            <a:ln w="38100">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200" b="1" dirty="0">
                  <a:solidFill>
                    <a:srgbClr val="FF0000"/>
                  </a:solidFill>
                  <a:latin typeface="Technika" panose="00000500000000000000" pitchFamily="50" charset="-18"/>
                </a:rPr>
                <a:t>1974</a:t>
              </a:r>
              <a:br>
                <a:rPr lang="cs-CZ" sz="1200" b="1" dirty="0">
                  <a:latin typeface="Technika" panose="00000500000000000000" pitchFamily="50" charset="-18"/>
                </a:rPr>
              </a:br>
              <a:r>
                <a:rPr lang="cs-CZ" sz="1200" b="1" dirty="0" err="1">
                  <a:latin typeface="Technika" panose="00000500000000000000" pitchFamily="50" charset="-18"/>
                </a:rPr>
                <a:t>Twild</a:t>
              </a:r>
              <a:r>
                <a:rPr lang="cs-CZ" sz="1200" b="1" dirty="0">
                  <a:latin typeface="Technika" panose="00000500000000000000" pitchFamily="50" charset="-18"/>
                </a:rPr>
                <a:t> and </a:t>
              </a:r>
              <a:r>
                <a:rPr lang="cs-CZ" sz="1200" b="1" dirty="0" err="1">
                  <a:latin typeface="Technika" panose="00000500000000000000" pitchFamily="50" charset="-18"/>
                </a:rPr>
                <a:t>Witteveen</a:t>
              </a:r>
              <a:endParaRPr lang="en-US" sz="1200" b="1" dirty="0">
                <a:latin typeface="Technika" panose="00000500000000000000" pitchFamily="50" charset="-18"/>
              </a:endParaRPr>
            </a:p>
          </p:txBody>
        </p:sp>
        <p:sp>
          <p:nvSpPr>
            <p:cNvPr id="10" name="Zástupný obsah 2">
              <a:extLst>
                <a:ext uri="{FF2B5EF4-FFF2-40B4-BE49-F238E27FC236}">
                  <a16:creationId xmlns:a16="http://schemas.microsoft.com/office/drawing/2014/main" id="{8BB14613-C0E9-4516-92A6-E65C5AF14EBD}"/>
                </a:ext>
              </a:extLst>
            </p:cNvPr>
            <p:cNvSpPr txBox="1">
              <a:spLocks/>
            </p:cNvSpPr>
            <p:nvPr/>
          </p:nvSpPr>
          <p:spPr>
            <a:xfrm>
              <a:off x="-40184" y="760630"/>
              <a:ext cx="2021318"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a:latin typeface="Technika" panose="00000500000000000000" pitchFamily="50" charset="-18"/>
                </a:rPr>
                <a:t>35 mm </a:t>
              </a:r>
              <a:r>
                <a:rPr lang="cs-CZ" sz="1000" b="1" dirty="0" err="1">
                  <a:latin typeface="Technika" panose="00000500000000000000" pitchFamily="50" charset="-18"/>
                </a:rPr>
                <a:t>softwood</a:t>
              </a:r>
              <a:r>
                <a:rPr lang="cs-CZ" sz="1000" b="1" dirty="0">
                  <a:latin typeface="Technika" panose="00000500000000000000" pitchFamily="50" charset="-18"/>
                </a:rPr>
                <a:t> </a:t>
              </a:r>
              <a:r>
                <a:rPr lang="cs-CZ" sz="1000" b="1" dirty="0" err="1">
                  <a:latin typeface="Technika" panose="00000500000000000000" pitchFamily="50" charset="-18"/>
                </a:rPr>
                <a:t>clading</a:t>
              </a:r>
              <a:endParaRPr lang="en-US" sz="1000" b="1" dirty="0">
                <a:latin typeface="Technika" panose="00000500000000000000" pitchFamily="50" charset="-18"/>
              </a:endParaRPr>
            </a:p>
          </p:txBody>
        </p:sp>
      </p:grpSp>
      <p:sp>
        <p:nvSpPr>
          <p:cNvPr id="11" name="Zástupný obsah 2">
            <a:extLst>
              <a:ext uri="{FF2B5EF4-FFF2-40B4-BE49-F238E27FC236}">
                <a16:creationId xmlns:a16="http://schemas.microsoft.com/office/drawing/2014/main" id="{98D16535-B497-481A-84BA-02A425A4A128}"/>
              </a:ext>
            </a:extLst>
          </p:cNvPr>
          <p:cNvSpPr txBox="1">
            <a:spLocks/>
          </p:cNvSpPr>
          <p:nvPr/>
        </p:nvSpPr>
        <p:spPr>
          <a:xfrm>
            <a:off x="270000" y="1393472"/>
            <a:ext cx="2102174"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a:solidFill>
                  <a:srgbClr val="FF0000"/>
                </a:solidFill>
                <a:latin typeface="Technika" panose="00000500000000000000" pitchFamily="50" charset="-18"/>
              </a:rPr>
              <a:t>+ 60 min </a:t>
            </a:r>
            <a:r>
              <a:rPr lang="cs-CZ" sz="1000" b="1" dirty="0" err="1">
                <a:solidFill>
                  <a:srgbClr val="FF0000"/>
                </a:solidFill>
                <a:latin typeface="Technika" panose="00000500000000000000" pitchFamily="50" charset="-18"/>
              </a:rPr>
              <a:t>of</a:t>
            </a: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fire</a:t>
            </a:r>
            <a:r>
              <a:rPr lang="cs-CZ" sz="1000" b="1" dirty="0">
                <a:solidFill>
                  <a:srgbClr val="FF0000"/>
                </a:solidFill>
                <a:latin typeface="Technika" panose="00000500000000000000" pitchFamily="50" charset="-18"/>
              </a:rPr>
              <a:t> resistence </a:t>
            </a:r>
            <a:r>
              <a:rPr lang="cs-CZ" sz="1000" b="1" dirty="0" err="1">
                <a:solidFill>
                  <a:srgbClr val="FF0000"/>
                </a:solidFill>
                <a:latin typeface="Technika" panose="00000500000000000000" pitchFamily="50" charset="-18"/>
              </a:rPr>
              <a:t>of</a:t>
            </a: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steel</a:t>
            </a: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member</a:t>
            </a:r>
            <a:endParaRPr lang="en-US" sz="1000" b="1" dirty="0">
              <a:solidFill>
                <a:srgbClr val="FF0000"/>
              </a:solidFill>
              <a:latin typeface="Technika" panose="00000500000000000000" pitchFamily="50" charset="-18"/>
            </a:endParaRPr>
          </a:p>
        </p:txBody>
      </p:sp>
      <p:grpSp>
        <p:nvGrpSpPr>
          <p:cNvPr id="5" name="Skupina 4">
            <a:extLst>
              <a:ext uri="{FF2B5EF4-FFF2-40B4-BE49-F238E27FC236}">
                <a16:creationId xmlns:a16="http://schemas.microsoft.com/office/drawing/2014/main" id="{E5C5BE0F-5282-4778-8452-56D7752B45E0}"/>
              </a:ext>
            </a:extLst>
          </p:cNvPr>
          <p:cNvGrpSpPr/>
          <p:nvPr/>
        </p:nvGrpSpPr>
        <p:grpSpPr>
          <a:xfrm>
            <a:off x="2213510" y="602035"/>
            <a:ext cx="2142602" cy="1522575"/>
            <a:chOff x="2027652" y="230763"/>
            <a:chExt cx="2142602" cy="1522575"/>
          </a:xfrm>
        </p:grpSpPr>
        <p:sp>
          <p:nvSpPr>
            <p:cNvPr id="26" name="Zástupný obsah 2">
              <a:extLst>
                <a:ext uri="{FF2B5EF4-FFF2-40B4-BE49-F238E27FC236}">
                  <a16:creationId xmlns:a16="http://schemas.microsoft.com/office/drawing/2014/main" id="{074CF87E-EDB1-4329-B20B-86249CEF4A86}"/>
                </a:ext>
              </a:extLst>
            </p:cNvPr>
            <p:cNvSpPr txBox="1">
              <a:spLocks/>
            </p:cNvSpPr>
            <p:nvPr/>
          </p:nvSpPr>
          <p:spPr>
            <a:xfrm>
              <a:off x="2200172" y="230763"/>
              <a:ext cx="1703989" cy="479212"/>
            </a:xfrm>
            <a:prstGeom prst="rect">
              <a:avLst/>
            </a:prstGeom>
            <a:ln w="38100">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200" b="1" dirty="0">
                  <a:solidFill>
                    <a:srgbClr val="FF0000"/>
                  </a:solidFill>
                  <a:latin typeface="Technika" panose="00000500000000000000" pitchFamily="50" charset="-18"/>
                </a:rPr>
                <a:t>2019</a:t>
              </a:r>
              <a:br>
                <a:rPr lang="cs-CZ" sz="1200" b="1" dirty="0">
                  <a:latin typeface="Technika" panose="00000500000000000000" pitchFamily="50" charset="-18"/>
                </a:rPr>
              </a:br>
              <a:r>
                <a:rPr lang="cs-CZ" sz="1200" b="1" dirty="0" err="1">
                  <a:latin typeface="Technika" panose="00000500000000000000" pitchFamily="50" charset="-18"/>
                </a:rPr>
                <a:t>Le</a:t>
              </a:r>
              <a:endParaRPr lang="en-US" sz="1200" b="1" dirty="0">
                <a:latin typeface="Technika" panose="00000500000000000000" pitchFamily="50" charset="-18"/>
              </a:endParaRPr>
            </a:p>
          </p:txBody>
        </p:sp>
        <p:sp>
          <p:nvSpPr>
            <p:cNvPr id="28" name="Zástupný obsah 2">
              <a:extLst>
                <a:ext uri="{FF2B5EF4-FFF2-40B4-BE49-F238E27FC236}">
                  <a16:creationId xmlns:a16="http://schemas.microsoft.com/office/drawing/2014/main" id="{08B75B0D-5995-4EE4-907A-A52789BC1CD8}"/>
                </a:ext>
              </a:extLst>
            </p:cNvPr>
            <p:cNvSpPr txBox="1">
              <a:spLocks/>
            </p:cNvSpPr>
            <p:nvPr/>
          </p:nvSpPr>
          <p:spPr>
            <a:xfrm>
              <a:off x="2068080" y="781159"/>
              <a:ext cx="2102174"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err="1">
                  <a:latin typeface="Technika" panose="00000500000000000000" pitchFamily="50" charset="-18"/>
                </a:rPr>
                <a:t>Timber</a:t>
              </a:r>
              <a:r>
                <a:rPr lang="cs-CZ" sz="1000" b="1" dirty="0">
                  <a:latin typeface="Technika" panose="00000500000000000000" pitchFamily="50" charset="-18"/>
                </a:rPr>
                <a:t>–Steel </a:t>
              </a:r>
              <a:r>
                <a:rPr lang="cs-CZ" sz="1000" b="1" dirty="0" err="1">
                  <a:latin typeface="Technika" panose="00000500000000000000" pitchFamily="50" charset="-18"/>
                </a:rPr>
                <a:t>Composites</a:t>
              </a:r>
              <a:endParaRPr lang="en-US" sz="1000" b="1" dirty="0">
                <a:latin typeface="Technika" panose="00000500000000000000" pitchFamily="50" charset="-18"/>
              </a:endParaRPr>
            </a:p>
          </p:txBody>
        </p:sp>
        <p:sp>
          <p:nvSpPr>
            <p:cNvPr id="29" name="Zástupný obsah 2">
              <a:extLst>
                <a:ext uri="{FF2B5EF4-FFF2-40B4-BE49-F238E27FC236}">
                  <a16:creationId xmlns:a16="http://schemas.microsoft.com/office/drawing/2014/main" id="{B0640045-5972-4CAB-87A6-D0D90CFB7903}"/>
                </a:ext>
              </a:extLst>
            </p:cNvPr>
            <p:cNvSpPr txBox="1">
              <a:spLocks/>
            </p:cNvSpPr>
            <p:nvPr/>
          </p:nvSpPr>
          <p:spPr>
            <a:xfrm>
              <a:off x="2027652" y="1039637"/>
              <a:ext cx="2102174"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a:solidFill>
                    <a:srgbClr val="FF0000"/>
                  </a:solidFill>
                  <a:latin typeface="Technika" panose="00000500000000000000" pitchFamily="50" charset="-18"/>
                </a:rPr>
                <a:t>Steel and </a:t>
              </a:r>
              <a:r>
                <a:rPr lang="cs-CZ" sz="1000" b="1" dirty="0" err="1">
                  <a:solidFill>
                    <a:srgbClr val="FF0000"/>
                  </a:solidFill>
                  <a:latin typeface="Technika" panose="00000500000000000000" pitchFamily="50" charset="-18"/>
                </a:rPr>
                <a:t>mass</a:t>
              </a: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timber</a:t>
              </a:r>
              <a:endParaRPr lang="en-US" sz="1000" b="1" dirty="0">
                <a:solidFill>
                  <a:srgbClr val="FF0000"/>
                </a:solidFill>
                <a:latin typeface="Technika" panose="00000500000000000000" pitchFamily="50" charset="-18"/>
              </a:endParaRPr>
            </a:p>
          </p:txBody>
        </p:sp>
      </p:grpSp>
      <p:grpSp>
        <p:nvGrpSpPr>
          <p:cNvPr id="6" name="Skupina 5">
            <a:extLst>
              <a:ext uri="{FF2B5EF4-FFF2-40B4-BE49-F238E27FC236}">
                <a16:creationId xmlns:a16="http://schemas.microsoft.com/office/drawing/2014/main" id="{B5D94684-986F-4A22-BA4D-42DE5EDB81EE}"/>
              </a:ext>
            </a:extLst>
          </p:cNvPr>
          <p:cNvGrpSpPr/>
          <p:nvPr/>
        </p:nvGrpSpPr>
        <p:grpSpPr>
          <a:xfrm>
            <a:off x="4101921" y="596026"/>
            <a:ext cx="2102174" cy="1505138"/>
            <a:chOff x="4089398" y="227671"/>
            <a:chExt cx="2102174" cy="1505138"/>
          </a:xfrm>
        </p:grpSpPr>
        <p:sp>
          <p:nvSpPr>
            <p:cNvPr id="27" name="Zástupný obsah 2">
              <a:extLst>
                <a:ext uri="{FF2B5EF4-FFF2-40B4-BE49-F238E27FC236}">
                  <a16:creationId xmlns:a16="http://schemas.microsoft.com/office/drawing/2014/main" id="{A5DA7EB1-66FE-4B0A-B325-E31C60917BC1}"/>
                </a:ext>
              </a:extLst>
            </p:cNvPr>
            <p:cNvSpPr txBox="1">
              <a:spLocks/>
            </p:cNvSpPr>
            <p:nvPr/>
          </p:nvSpPr>
          <p:spPr>
            <a:xfrm>
              <a:off x="4284760" y="227671"/>
              <a:ext cx="1703989" cy="479212"/>
            </a:xfrm>
            <a:prstGeom prst="rect">
              <a:avLst/>
            </a:prstGeom>
            <a:ln w="38100">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200" b="1" dirty="0">
                  <a:solidFill>
                    <a:srgbClr val="FF0000"/>
                  </a:solidFill>
                  <a:latin typeface="Technika" panose="00000500000000000000" pitchFamily="50" charset="-18"/>
                </a:rPr>
                <a:t>2020</a:t>
              </a:r>
              <a:br>
                <a:rPr lang="cs-CZ" sz="1200" b="1" dirty="0">
                  <a:latin typeface="Technika" panose="00000500000000000000" pitchFamily="50" charset="-18"/>
                </a:rPr>
              </a:br>
              <a:r>
                <a:rPr lang="cs-CZ" sz="1200" b="1" dirty="0" err="1">
                  <a:latin typeface="Technika" panose="00000500000000000000" pitchFamily="50" charset="-18"/>
                </a:rPr>
                <a:t>Béreyziat</a:t>
              </a:r>
              <a:endParaRPr lang="en-US" sz="1200" b="1" dirty="0">
                <a:latin typeface="Technika" panose="00000500000000000000" pitchFamily="50" charset="-18"/>
              </a:endParaRPr>
            </a:p>
          </p:txBody>
        </p:sp>
        <p:sp>
          <p:nvSpPr>
            <p:cNvPr id="35" name="Zástupný obsah 2">
              <a:extLst>
                <a:ext uri="{FF2B5EF4-FFF2-40B4-BE49-F238E27FC236}">
                  <a16:creationId xmlns:a16="http://schemas.microsoft.com/office/drawing/2014/main" id="{978CE919-1A5E-48FD-AD6E-D7385DDCCFF8}"/>
                </a:ext>
              </a:extLst>
            </p:cNvPr>
            <p:cNvSpPr txBox="1">
              <a:spLocks/>
            </p:cNvSpPr>
            <p:nvPr/>
          </p:nvSpPr>
          <p:spPr>
            <a:xfrm>
              <a:off x="4129826" y="760630"/>
              <a:ext cx="2021318"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a:latin typeface="Technika" panose="00000500000000000000" pitchFamily="50" charset="-18"/>
                </a:rPr>
                <a:t>I </a:t>
              </a:r>
              <a:r>
                <a:rPr lang="cs-CZ" sz="1000" b="1" dirty="0" err="1">
                  <a:latin typeface="Technika" panose="00000500000000000000" pitchFamily="50" charset="-18"/>
                </a:rPr>
                <a:t>or</a:t>
              </a:r>
              <a:r>
                <a:rPr lang="cs-CZ" sz="1000" b="1" dirty="0">
                  <a:latin typeface="Technika" panose="00000500000000000000" pitchFamily="50" charset="-18"/>
                </a:rPr>
                <a:t> T </a:t>
              </a:r>
              <a:r>
                <a:rPr lang="cs-CZ" sz="1000" b="1" dirty="0" err="1">
                  <a:latin typeface="Technika" panose="00000500000000000000" pitchFamily="50" charset="-18"/>
                </a:rPr>
                <a:t>steel</a:t>
              </a:r>
              <a:r>
                <a:rPr lang="cs-CZ" sz="1000" b="1" dirty="0">
                  <a:latin typeface="Technika" panose="00000500000000000000" pitchFamily="50" charset="-18"/>
                </a:rPr>
                <a:t> profile</a:t>
              </a:r>
              <a:endParaRPr lang="en-US" sz="1000" b="1" dirty="0">
                <a:latin typeface="Technika" panose="00000500000000000000" pitchFamily="50" charset="-18"/>
              </a:endParaRPr>
            </a:p>
          </p:txBody>
        </p:sp>
        <p:sp>
          <p:nvSpPr>
            <p:cNvPr id="36" name="Zástupný obsah 2">
              <a:extLst>
                <a:ext uri="{FF2B5EF4-FFF2-40B4-BE49-F238E27FC236}">
                  <a16:creationId xmlns:a16="http://schemas.microsoft.com/office/drawing/2014/main" id="{B7054C4A-AC25-4E5C-BE2A-2F6948E69F37}"/>
                </a:ext>
              </a:extLst>
            </p:cNvPr>
            <p:cNvSpPr txBox="1">
              <a:spLocks/>
            </p:cNvSpPr>
            <p:nvPr/>
          </p:nvSpPr>
          <p:spPr>
            <a:xfrm>
              <a:off x="4089398" y="1019108"/>
              <a:ext cx="2102174"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000" b="1" dirty="0">
                  <a:solidFill>
                    <a:srgbClr val="FF0000"/>
                  </a:solidFill>
                  <a:latin typeface="Technika" panose="00000500000000000000" pitchFamily="50" charset="-18"/>
                </a:rPr>
                <a:t>complete or partial </a:t>
              </a:r>
              <a:br>
                <a:rPr lang="cs-CZ" sz="1000" b="1" dirty="0">
                  <a:solidFill>
                    <a:srgbClr val="FF0000"/>
                  </a:solidFill>
                  <a:latin typeface="Technika" panose="00000500000000000000" pitchFamily="50" charset="-18"/>
                </a:rPr>
              </a:br>
              <a:r>
                <a:rPr lang="en-US" sz="1000" b="1" dirty="0">
                  <a:solidFill>
                    <a:srgbClr val="FF0000"/>
                  </a:solidFill>
                  <a:latin typeface="Technika" panose="00000500000000000000" pitchFamily="50" charset="-18"/>
                </a:rPr>
                <a:t>fire protection</a:t>
              </a:r>
              <a:r>
                <a:rPr lang="cs-CZ" sz="1000" b="1" dirty="0">
                  <a:solidFill>
                    <a:srgbClr val="FF0000"/>
                  </a:solidFill>
                  <a:latin typeface="Technika" panose="00000500000000000000" pitchFamily="50" charset="-18"/>
                </a:rPr>
                <a:t> by </a:t>
              </a:r>
              <a:r>
                <a:rPr lang="cs-CZ" sz="1000" b="1" dirty="0" err="1">
                  <a:solidFill>
                    <a:srgbClr val="FF0000"/>
                  </a:solidFill>
                  <a:latin typeface="Technika" panose="00000500000000000000" pitchFamily="50" charset="-18"/>
                </a:rPr>
                <a:t>timber</a:t>
              </a:r>
              <a:endParaRPr lang="en-US" sz="1000" b="1" dirty="0">
                <a:solidFill>
                  <a:srgbClr val="FF0000"/>
                </a:solidFill>
                <a:latin typeface="Technika" panose="00000500000000000000" pitchFamily="50" charset="-18"/>
              </a:endParaRPr>
            </a:p>
          </p:txBody>
        </p:sp>
      </p:grpSp>
      <p:grpSp>
        <p:nvGrpSpPr>
          <p:cNvPr id="7" name="Skupina 6">
            <a:extLst>
              <a:ext uri="{FF2B5EF4-FFF2-40B4-BE49-F238E27FC236}">
                <a16:creationId xmlns:a16="http://schemas.microsoft.com/office/drawing/2014/main" id="{8F23D5D2-34F5-4BB5-9D06-945CCC806718}"/>
              </a:ext>
            </a:extLst>
          </p:cNvPr>
          <p:cNvGrpSpPr/>
          <p:nvPr/>
        </p:nvGrpSpPr>
        <p:grpSpPr>
          <a:xfrm>
            <a:off x="6001272" y="602035"/>
            <a:ext cx="2102174" cy="1616020"/>
            <a:chOff x="6191572" y="227671"/>
            <a:chExt cx="2102174" cy="1616020"/>
          </a:xfrm>
        </p:grpSpPr>
        <p:sp>
          <p:nvSpPr>
            <p:cNvPr id="39" name="Zástupný obsah 2">
              <a:extLst>
                <a:ext uri="{FF2B5EF4-FFF2-40B4-BE49-F238E27FC236}">
                  <a16:creationId xmlns:a16="http://schemas.microsoft.com/office/drawing/2014/main" id="{5388D5B7-CAC7-46D8-9FE0-29C2E9495693}"/>
                </a:ext>
              </a:extLst>
            </p:cNvPr>
            <p:cNvSpPr txBox="1">
              <a:spLocks/>
            </p:cNvSpPr>
            <p:nvPr/>
          </p:nvSpPr>
          <p:spPr>
            <a:xfrm>
              <a:off x="6386934" y="227671"/>
              <a:ext cx="1703989" cy="479212"/>
            </a:xfrm>
            <a:prstGeom prst="rect">
              <a:avLst/>
            </a:prstGeom>
            <a:ln w="38100">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200" b="1" dirty="0">
                  <a:solidFill>
                    <a:srgbClr val="FF0000"/>
                  </a:solidFill>
                  <a:latin typeface="Technika" panose="00000500000000000000" pitchFamily="50" charset="-18"/>
                </a:rPr>
                <a:t>2021</a:t>
              </a:r>
              <a:br>
                <a:rPr lang="cs-CZ" sz="1200" b="1" dirty="0">
                  <a:latin typeface="Technika" panose="00000500000000000000" pitchFamily="50" charset="-18"/>
                </a:rPr>
              </a:br>
              <a:r>
                <a:rPr lang="cs-CZ" sz="1200" b="1" dirty="0" err="1">
                  <a:latin typeface="Technika" panose="00000500000000000000" pitchFamily="50" charset="-18"/>
                </a:rPr>
                <a:t>Bihina</a:t>
              </a:r>
              <a:endParaRPr lang="en-US" sz="1200" b="1" dirty="0">
                <a:latin typeface="Technika" panose="00000500000000000000" pitchFamily="50" charset="-18"/>
              </a:endParaRPr>
            </a:p>
          </p:txBody>
        </p:sp>
        <p:sp>
          <p:nvSpPr>
            <p:cNvPr id="40" name="Zástupný obsah 2">
              <a:extLst>
                <a:ext uri="{FF2B5EF4-FFF2-40B4-BE49-F238E27FC236}">
                  <a16:creationId xmlns:a16="http://schemas.microsoft.com/office/drawing/2014/main" id="{2333BE02-C394-427E-9215-DA331C13C813}"/>
                </a:ext>
              </a:extLst>
            </p:cNvPr>
            <p:cNvSpPr txBox="1">
              <a:spLocks/>
            </p:cNvSpPr>
            <p:nvPr/>
          </p:nvSpPr>
          <p:spPr>
            <a:xfrm>
              <a:off x="6232000" y="760630"/>
              <a:ext cx="2021318"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a:latin typeface="Technika" panose="00000500000000000000" pitchFamily="50" charset="-18"/>
                </a:rPr>
                <a:t>T</a:t>
              </a:r>
              <a:r>
                <a:rPr lang="en-US" sz="1000" b="1" dirty="0" err="1">
                  <a:latin typeface="Technika" panose="00000500000000000000" pitchFamily="50" charset="-18"/>
                </a:rPr>
                <a:t>imber</a:t>
              </a:r>
              <a:r>
                <a:rPr lang="en-US" sz="1000" b="1" dirty="0">
                  <a:latin typeface="Technika" panose="00000500000000000000" pitchFamily="50" charset="-18"/>
                </a:rPr>
                <a:t> encasement of steel structures</a:t>
              </a:r>
            </a:p>
          </p:txBody>
        </p:sp>
        <p:sp>
          <p:nvSpPr>
            <p:cNvPr id="41" name="Zástupný obsah 2">
              <a:extLst>
                <a:ext uri="{FF2B5EF4-FFF2-40B4-BE49-F238E27FC236}">
                  <a16:creationId xmlns:a16="http://schemas.microsoft.com/office/drawing/2014/main" id="{BECEAC07-5560-4832-8DE8-0769CA4C1B76}"/>
                </a:ext>
              </a:extLst>
            </p:cNvPr>
            <p:cNvSpPr txBox="1">
              <a:spLocks/>
            </p:cNvSpPr>
            <p:nvPr/>
          </p:nvSpPr>
          <p:spPr>
            <a:xfrm>
              <a:off x="6191572" y="1129990"/>
              <a:ext cx="2102174"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000" b="1" dirty="0">
                  <a:solidFill>
                    <a:srgbClr val="FF0000"/>
                  </a:solidFill>
                  <a:latin typeface="Technika" panose="00000500000000000000" pitchFamily="50" charset="-18"/>
                </a:rPr>
                <a:t>alternative fire insulation</a:t>
              </a:r>
            </a:p>
          </p:txBody>
        </p:sp>
      </p:grpSp>
      <p:grpSp>
        <p:nvGrpSpPr>
          <p:cNvPr id="18" name="Skupina 17">
            <a:extLst>
              <a:ext uri="{FF2B5EF4-FFF2-40B4-BE49-F238E27FC236}">
                <a16:creationId xmlns:a16="http://schemas.microsoft.com/office/drawing/2014/main" id="{9B6BF157-72C5-42FF-B50F-0CDE3800217F}"/>
              </a:ext>
            </a:extLst>
          </p:cNvPr>
          <p:cNvGrpSpPr/>
          <p:nvPr/>
        </p:nvGrpSpPr>
        <p:grpSpPr>
          <a:xfrm>
            <a:off x="7889683" y="596026"/>
            <a:ext cx="2102174" cy="1505138"/>
            <a:chOff x="8293746" y="227671"/>
            <a:chExt cx="2102174" cy="1505138"/>
          </a:xfrm>
        </p:grpSpPr>
        <p:sp>
          <p:nvSpPr>
            <p:cNvPr id="42" name="Zástupný obsah 2">
              <a:extLst>
                <a:ext uri="{FF2B5EF4-FFF2-40B4-BE49-F238E27FC236}">
                  <a16:creationId xmlns:a16="http://schemas.microsoft.com/office/drawing/2014/main" id="{6AA18AA9-31EF-410D-8BC3-02495D3B6BB9}"/>
                </a:ext>
              </a:extLst>
            </p:cNvPr>
            <p:cNvSpPr txBox="1">
              <a:spLocks/>
            </p:cNvSpPr>
            <p:nvPr/>
          </p:nvSpPr>
          <p:spPr>
            <a:xfrm>
              <a:off x="8489108" y="227671"/>
              <a:ext cx="1703989" cy="479212"/>
            </a:xfrm>
            <a:prstGeom prst="rect">
              <a:avLst/>
            </a:prstGeom>
            <a:ln w="38100">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200" b="1" dirty="0">
                  <a:solidFill>
                    <a:srgbClr val="FF0000"/>
                  </a:solidFill>
                  <a:latin typeface="Technika" panose="00000500000000000000" pitchFamily="50" charset="-18"/>
                </a:rPr>
                <a:t>2021</a:t>
              </a:r>
              <a:br>
                <a:rPr lang="cs-CZ" sz="1200" b="1" dirty="0">
                  <a:latin typeface="Technika" panose="00000500000000000000" pitchFamily="50" charset="-18"/>
                </a:rPr>
              </a:br>
              <a:r>
                <a:rPr lang="cs-CZ" sz="1200" b="1" dirty="0" err="1">
                  <a:latin typeface="Technika" panose="00000500000000000000" pitchFamily="50" charset="-18"/>
                </a:rPr>
                <a:t>Šalek</a:t>
              </a:r>
              <a:endParaRPr lang="en-US" sz="1200" b="1" dirty="0">
                <a:latin typeface="Technika" panose="00000500000000000000" pitchFamily="50" charset="-18"/>
              </a:endParaRPr>
            </a:p>
          </p:txBody>
        </p:sp>
        <p:sp>
          <p:nvSpPr>
            <p:cNvPr id="43" name="Zástupný obsah 2">
              <a:extLst>
                <a:ext uri="{FF2B5EF4-FFF2-40B4-BE49-F238E27FC236}">
                  <a16:creationId xmlns:a16="http://schemas.microsoft.com/office/drawing/2014/main" id="{D1F8760F-561E-4E74-9ED4-C09E199989AB}"/>
                </a:ext>
              </a:extLst>
            </p:cNvPr>
            <p:cNvSpPr txBox="1">
              <a:spLocks/>
            </p:cNvSpPr>
            <p:nvPr/>
          </p:nvSpPr>
          <p:spPr>
            <a:xfrm>
              <a:off x="8334174" y="760630"/>
              <a:ext cx="2021318"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err="1">
                  <a:latin typeface="Technika" panose="00000500000000000000" pitchFamily="50" charset="-18"/>
                </a:rPr>
                <a:t>Numerical</a:t>
              </a:r>
              <a:r>
                <a:rPr lang="cs-CZ" sz="1000" b="1" dirty="0">
                  <a:latin typeface="Technika" panose="00000500000000000000" pitchFamily="50" charset="-18"/>
                </a:rPr>
                <a:t> modelling</a:t>
              </a:r>
              <a:endParaRPr lang="en-US" sz="1000" b="1" dirty="0">
                <a:latin typeface="Technika" panose="00000500000000000000" pitchFamily="50" charset="-18"/>
              </a:endParaRPr>
            </a:p>
          </p:txBody>
        </p:sp>
        <p:sp>
          <p:nvSpPr>
            <p:cNvPr id="44" name="Zástupný obsah 2">
              <a:extLst>
                <a:ext uri="{FF2B5EF4-FFF2-40B4-BE49-F238E27FC236}">
                  <a16:creationId xmlns:a16="http://schemas.microsoft.com/office/drawing/2014/main" id="{C8155C3A-1C3D-4BFA-B507-19515F0D13CF}"/>
                </a:ext>
              </a:extLst>
            </p:cNvPr>
            <p:cNvSpPr txBox="1">
              <a:spLocks/>
            </p:cNvSpPr>
            <p:nvPr/>
          </p:nvSpPr>
          <p:spPr>
            <a:xfrm>
              <a:off x="8293746" y="1019108"/>
              <a:ext cx="2102174"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a:solidFill>
                    <a:srgbClr val="FF0000"/>
                  </a:solidFill>
                  <a:latin typeface="Technika" panose="00000500000000000000" pitchFamily="50" charset="-18"/>
                </a:rPr>
                <a:t>OSB </a:t>
              </a:r>
              <a:r>
                <a:rPr lang="cs-CZ" sz="1000" b="1" dirty="0" err="1">
                  <a:solidFill>
                    <a:srgbClr val="FF0000"/>
                  </a:solidFill>
                  <a:latin typeface="Technika" panose="00000500000000000000" pitchFamily="50" charset="-18"/>
                </a:rPr>
                <a:t>cladding</a:t>
              </a: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of</a:t>
              </a: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wall</a:t>
              </a:r>
              <a:endParaRPr lang="en-US" sz="1000" b="1" dirty="0">
                <a:solidFill>
                  <a:srgbClr val="FF0000"/>
                </a:solidFill>
                <a:latin typeface="Technika" panose="00000500000000000000" pitchFamily="50" charset="-18"/>
              </a:endParaRPr>
            </a:p>
          </p:txBody>
        </p:sp>
      </p:grpSp>
      <p:grpSp>
        <p:nvGrpSpPr>
          <p:cNvPr id="48" name="Skupina 47">
            <a:extLst>
              <a:ext uri="{FF2B5EF4-FFF2-40B4-BE49-F238E27FC236}">
                <a16:creationId xmlns:a16="http://schemas.microsoft.com/office/drawing/2014/main" id="{2C07912E-DAFC-4D0C-9D89-8FCB68D5A134}"/>
              </a:ext>
            </a:extLst>
          </p:cNvPr>
          <p:cNvGrpSpPr/>
          <p:nvPr/>
        </p:nvGrpSpPr>
        <p:grpSpPr>
          <a:xfrm>
            <a:off x="9770633" y="596026"/>
            <a:ext cx="2102174" cy="1505138"/>
            <a:chOff x="10395920" y="227671"/>
            <a:chExt cx="2102174" cy="1505138"/>
          </a:xfrm>
        </p:grpSpPr>
        <p:sp>
          <p:nvSpPr>
            <p:cNvPr id="45" name="Zástupný obsah 2">
              <a:extLst>
                <a:ext uri="{FF2B5EF4-FFF2-40B4-BE49-F238E27FC236}">
                  <a16:creationId xmlns:a16="http://schemas.microsoft.com/office/drawing/2014/main" id="{A33DB349-21D4-442C-A8D2-DE832F52860B}"/>
                </a:ext>
              </a:extLst>
            </p:cNvPr>
            <p:cNvSpPr txBox="1">
              <a:spLocks/>
            </p:cNvSpPr>
            <p:nvPr/>
          </p:nvSpPr>
          <p:spPr>
            <a:xfrm>
              <a:off x="10591282" y="227671"/>
              <a:ext cx="1703989" cy="479212"/>
            </a:xfrm>
            <a:prstGeom prst="rect">
              <a:avLst/>
            </a:prstGeom>
            <a:ln w="38100">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200" b="1" dirty="0">
                  <a:solidFill>
                    <a:srgbClr val="FF0000"/>
                  </a:solidFill>
                  <a:latin typeface="Technika" panose="00000500000000000000" pitchFamily="50" charset="-18"/>
                </a:rPr>
                <a:t>2022</a:t>
              </a:r>
              <a:br>
                <a:rPr lang="cs-CZ" sz="1200" b="1" dirty="0">
                  <a:latin typeface="Technika" panose="00000500000000000000" pitchFamily="50" charset="-18"/>
                </a:rPr>
              </a:br>
              <a:r>
                <a:rPr lang="cs-CZ" sz="1200" b="1" dirty="0">
                  <a:latin typeface="Technika" panose="00000500000000000000" pitchFamily="50" charset="-18"/>
                </a:rPr>
                <a:t>Šejna and Šulc</a:t>
              </a:r>
              <a:endParaRPr lang="en-US" sz="1200" b="1" dirty="0">
                <a:latin typeface="Technika" panose="00000500000000000000" pitchFamily="50" charset="-18"/>
              </a:endParaRPr>
            </a:p>
          </p:txBody>
        </p:sp>
        <p:sp>
          <p:nvSpPr>
            <p:cNvPr id="46" name="Zástupný obsah 2">
              <a:extLst>
                <a:ext uri="{FF2B5EF4-FFF2-40B4-BE49-F238E27FC236}">
                  <a16:creationId xmlns:a16="http://schemas.microsoft.com/office/drawing/2014/main" id="{4804D074-B772-4032-AA7B-9B0D597DC422}"/>
                </a:ext>
              </a:extLst>
            </p:cNvPr>
            <p:cNvSpPr txBox="1">
              <a:spLocks/>
            </p:cNvSpPr>
            <p:nvPr/>
          </p:nvSpPr>
          <p:spPr>
            <a:xfrm>
              <a:off x="10436348" y="760630"/>
              <a:ext cx="2021318"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err="1">
                  <a:latin typeface="Technika" panose="00000500000000000000" pitchFamily="50" charset="-18"/>
                </a:rPr>
                <a:t>Mechanical</a:t>
              </a:r>
              <a:r>
                <a:rPr lang="cs-CZ" sz="1000" b="1" dirty="0">
                  <a:latin typeface="Technika" panose="00000500000000000000" pitchFamily="50" charset="-18"/>
                </a:rPr>
                <a:t> </a:t>
              </a:r>
              <a:r>
                <a:rPr lang="cs-CZ" sz="1000" b="1" dirty="0" err="1">
                  <a:latin typeface="Technika" panose="00000500000000000000" pitchFamily="50" charset="-18"/>
                </a:rPr>
                <a:t>analysis</a:t>
              </a:r>
              <a:endParaRPr lang="en-US" sz="1000" b="1" dirty="0">
                <a:latin typeface="Technika" panose="00000500000000000000" pitchFamily="50" charset="-18"/>
              </a:endParaRPr>
            </a:p>
          </p:txBody>
        </p:sp>
        <p:sp>
          <p:nvSpPr>
            <p:cNvPr id="47" name="Zástupný obsah 2">
              <a:extLst>
                <a:ext uri="{FF2B5EF4-FFF2-40B4-BE49-F238E27FC236}">
                  <a16:creationId xmlns:a16="http://schemas.microsoft.com/office/drawing/2014/main" id="{0A092168-4C2D-462D-9599-4B788931C911}"/>
                </a:ext>
              </a:extLst>
            </p:cNvPr>
            <p:cNvSpPr txBox="1">
              <a:spLocks/>
            </p:cNvSpPr>
            <p:nvPr/>
          </p:nvSpPr>
          <p:spPr>
            <a:xfrm>
              <a:off x="10395920" y="1019108"/>
              <a:ext cx="2102174"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a:solidFill>
                    <a:srgbClr val="FF0000"/>
                  </a:solidFill>
                  <a:latin typeface="Technika" panose="00000500000000000000" pitchFamily="50" charset="-18"/>
                </a:rPr>
                <a:t>OSB </a:t>
              </a:r>
              <a:r>
                <a:rPr lang="cs-CZ" sz="1000" b="1" dirty="0" err="1">
                  <a:solidFill>
                    <a:srgbClr val="FF0000"/>
                  </a:solidFill>
                  <a:latin typeface="Technika" panose="00000500000000000000" pitchFamily="50" charset="-18"/>
                </a:rPr>
                <a:t>cladding</a:t>
              </a:r>
              <a:br>
                <a:rPr lang="cs-CZ" sz="1000" b="1" dirty="0">
                  <a:solidFill>
                    <a:srgbClr val="FF0000"/>
                  </a:solidFill>
                  <a:latin typeface="Technika" panose="00000500000000000000" pitchFamily="50" charset="-18"/>
                </a:rPr>
              </a:b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of</a:t>
              </a: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steel</a:t>
              </a: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beam</a:t>
              </a:r>
              <a:endParaRPr lang="en-US" sz="1000" b="1" dirty="0">
                <a:solidFill>
                  <a:srgbClr val="FF0000"/>
                </a:solidFill>
                <a:latin typeface="Technika" panose="00000500000000000000" pitchFamily="50" charset="-18"/>
              </a:endParaRPr>
            </a:p>
          </p:txBody>
        </p:sp>
      </p:grpSp>
      <p:sp>
        <p:nvSpPr>
          <p:cNvPr id="53" name="Zástupný obsah 2">
            <a:extLst>
              <a:ext uri="{FF2B5EF4-FFF2-40B4-BE49-F238E27FC236}">
                <a16:creationId xmlns:a16="http://schemas.microsoft.com/office/drawing/2014/main" id="{FC5D617B-CFAF-49D1-B8A4-6BF4A5EE9C35}"/>
              </a:ext>
            </a:extLst>
          </p:cNvPr>
          <p:cNvSpPr txBox="1">
            <a:spLocks/>
          </p:cNvSpPr>
          <p:nvPr/>
        </p:nvSpPr>
        <p:spPr>
          <a:xfrm>
            <a:off x="1994168" y="3742459"/>
            <a:ext cx="2710662" cy="6881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cs-CZ" dirty="0" err="1">
                <a:latin typeface="Technika Light" panose="00000300000000000000" pitchFamily="50" charset="-18"/>
              </a:rPr>
              <a:t>Pyrolysis</a:t>
            </a:r>
            <a:r>
              <a:rPr lang="cs-CZ" dirty="0">
                <a:latin typeface="Technika Light" panose="00000300000000000000" pitchFamily="50" charset="-18"/>
              </a:rPr>
              <a:t> </a:t>
            </a:r>
            <a:r>
              <a:rPr lang="cs-CZ" dirty="0" err="1">
                <a:latin typeface="Technika Light" panose="00000300000000000000" pitchFamily="50" charset="-18"/>
              </a:rPr>
              <a:t>of</a:t>
            </a:r>
            <a:r>
              <a:rPr lang="cs-CZ" dirty="0">
                <a:latin typeface="Technika Light" panose="00000300000000000000" pitchFamily="50" charset="-18"/>
              </a:rPr>
              <a:t> OSB</a:t>
            </a:r>
          </a:p>
        </p:txBody>
      </p:sp>
      <p:sp>
        <p:nvSpPr>
          <p:cNvPr id="54" name="Obdélník 53">
            <a:extLst>
              <a:ext uri="{FF2B5EF4-FFF2-40B4-BE49-F238E27FC236}">
                <a16:creationId xmlns:a16="http://schemas.microsoft.com/office/drawing/2014/main" id="{8C24B6BC-2786-4E5F-B0BC-244338681DD2}"/>
              </a:ext>
            </a:extLst>
          </p:cNvPr>
          <p:cNvSpPr/>
          <p:nvPr/>
        </p:nvSpPr>
        <p:spPr>
          <a:xfrm>
            <a:off x="1851732" y="3674991"/>
            <a:ext cx="2995535" cy="66551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Zástupný obsah 2">
            <a:extLst>
              <a:ext uri="{FF2B5EF4-FFF2-40B4-BE49-F238E27FC236}">
                <a16:creationId xmlns:a16="http://schemas.microsoft.com/office/drawing/2014/main" id="{93BD0CAF-053B-40ED-9FA3-02DE5EF1E696}"/>
              </a:ext>
            </a:extLst>
          </p:cNvPr>
          <p:cNvSpPr txBox="1">
            <a:spLocks/>
          </p:cNvSpPr>
          <p:nvPr/>
        </p:nvSpPr>
        <p:spPr>
          <a:xfrm>
            <a:off x="5581469" y="3637523"/>
            <a:ext cx="2710662" cy="6655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cs-CZ" sz="2400" dirty="0">
                <a:latin typeface="Technika Light" panose="00000300000000000000" pitchFamily="50" charset="-18"/>
              </a:rPr>
              <a:t>Development </a:t>
            </a:r>
            <a:r>
              <a:rPr lang="cs-CZ" sz="2400" dirty="0" err="1">
                <a:latin typeface="Technika Light" panose="00000300000000000000" pitchFamily="50" charset="-18"/>
              </a:rPr>
              <a:t>of</a:t>
            </a:r>
            <a:r>
              <a:rPr lang="cs-CZ" sz="2400" dirty="0">
                <a:latin typeface="Technika Light" panose="00000300000000000000" pitchFamily="50" charset="-18"/>
              </a:rPr>
              <a:t> </a:t>
            </a:r>
            <a:r>
              <a:rPr lang="cs-CZ" sz="2400" dirty="0" err="1">
                <a:latin typeface="Technika Light" panose="00000300000000000000" pitchFamily="50" charset="-18"/>
              </a:rPr>
              <a:t>char</a:t>
            </a:r>
            <a:r>
              <a:rPr lang="cs-CZ" sz="2400" dirty="0">
                <a:latin typeface="Technika Light" panose="00000300000000000000" pitchFamily="50" charset="-18"/>
              </a:rPr>
              <a:t> </a:t>
            </a:r>
            <a:r>
              <a:rPr lang="cs-CZ" sz="2400" dirty="0" err="1">
                <a:latin typeface="Technika Light" panose="00000300000000000000" pitchFamily="50" charset="-18"/>
              </a:rPr>
              <a:t>layer</a:t>
            </a:r>
            <a:endParaRPr lang="cs-CZ" sz="2400" dirty="0">
              <a:latin typeface="Technika Light" panose="00000300000000000000" pitchFamily="50" charset="-18"/>
            </a:endParaRPr>
          </a:p>
        </p:txBody>
      </p:sp>
      <p:sp>
        <p:nvSpPr>
          <p:cNvPr id="56" name="Obdélník 55">
            <a:extLst>
              <a:ext uri="{FF2B5EF4-FFF2-40B4-BE49-F238E27FC236}">
                <a16:creationId xmlns:a16="http://schemas.microsoft.com/office/drawing/2014/main" id="{EBCB6184-1C41-4B2C-B78F-7E77C6EC5229}"/>
              </a:ext>
            </a:extLst>
          </p:cNvPr>
          <p:cNvSpPr/>
          <p:nvPr/>
        </p:nvSpPr>
        <p:spPr>
          <a:xfrm>
            <a:off x="5493777" y="3674991"/>
            <a:ext cx="2995535" cy="66551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7" name="Zástupný obsah 2">
            <a:extLst>
              <a:ext uri="{FF2B5EF4-FFF2-40B4-BE49-F238E27FC236}">
                <a16:creationId xmlns:a16="http://schemas.microsoft.com/office/drawing/2014/main" id="{BAFBE4C4-BF32-4569-8B5F-5BDA5E821E8D}"/>
              </a:ext>
            </a:extLst>
          </p:cNvPr>
          <p:cNvSpPr txBox="1">
            <a:spLocks/>
          </p:cNvSpPr>
          <p:nvPr/>
        </p:nvSpPr>
        <p:spPr>
          <a:xfrm>
            <a:off x="9278257" y="3742459"/>
            <a:ext cx="2710662" cy="66551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cs-CZ" dirty="0" err="1">
                <a:latin typeface="+mj-lt"/>
              </a:rPr>
              <a:t>Failure</a:t>
            </a:r>
            <a:r>
              <a:rPr lang="cs-CZ" dirty="0">
                <a:latin typeface="+mj-lt"/>
              </a:rPr>
              <a:t> </a:t>
            </a:r>
            <a:r>
              <a:rPr lang="cs-CZ" dirty="0" err="1">
                <a:latin typeface="+mj-lt"/>
              </a:rPr>
              <a:t>of</a:t>
            </a:r>
            <a:r>
              <a:rPr lang="cs-CZ" dirty="0">
                <a:latin typeface="+mj-lt"/>
              </a:rPr>
              <a:t> </a:t>
            </a:r>
            <a:r>
              <a:rPr lang="cs-CZ" dirty="0" err="1">
                <a:latin typeface="+mj-lt"/>
              </a:rPr>
              <a:t>cladding</a:t>
            </a:r>
            <a:endParaRPr lang="cs-CZ" dirty="0">
              <a:latin typeface="+mj-lt"/>
            </a:endParaRPr>
          </a:p>
        </p:txBody>
      </p:sp>
      <p:sp>
        <p:nvSpPr>
          <p:cNvPr id="58" name="Obdélník 57">
            <a:extLst>
              <a:ext uri="{FF2B5EF4-FFF2-40B4-BE49-F238E27FC236}">
                <a16:creationId xmlns:a16="http://schemas.microsoft.com/office/drawing/2014/main" id="{EF1495BB-D113-4430-90CD-B1DE671F0A82}"/>
              </a:ext>
            </a:extLst>
          </p:cNvPr>
          <p:cNvSpPr/>
          <p:nvPr/>
        </p:nvSpPr>
        <p:spPr>
          <a:xfrm>
            <a:off x="9135821" y="3674991"/>
            <a:ext cx="2995535" cy="66551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9" name="Kříž 58">
            <a:extLst>
              <a:ext uri="{FF2B5EF4-FFF2-40B4-BE49-F238E27FC236}">
                <a16:creationId xmlns:a16="http://schemas.microsoft.com/office/drawing/2014/main" id="{151D0FEB-D8B0-4472-8DB7-BC4294506D33}"/>
              </a:ext>
            </a:extLst>
          </p:cNvPr>
          <p:cNvSpPr/>
          <p:nvPr/>
        </p:nvSpPr>
        <p:spPr>
          <a:xfrm>
            <a:off x="5044521" y="3881746"/>
            <a:ext cx="252000" cy="252000"/>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0" name="Kříž 59">
            <a:extLst>
              <a:ext uri="{FF2B5EF4-FFF2-40B4-BE49-F238E27FC236}">
                <a16:creationId xmlns:a16="http://schemas.microsoft.com/office/drawing/2014/main" id="{BBE5090E-DCB9-434B-AF0A-761461685FD3}"/>
              </a:ext>
            </a:extLst>
          </p:cNvPr>
          <p:cNvSpPr/>
          <p:nvPr/>
        </p:nvSpPr>
        <p:spPr>
          <a:xfrm>
            <a:off x="8686603" y="3881746"/>
            <a:ext cx="252000" cy="252000"/>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5" name="TextovéPole 64">
            <a:extLst>
              <a:ext uri="{FF2B5EF4-FFF2-40B4-BE49-F238E27FC236}">
                <a16:creationId xmlns:a16="http://schemas.microsoft.com/office/drawing/2014/main" id="{7A151786-27CB-46C9-AB9B-EFECA07F774C}"/>
              </a:ext>
            </a:extLst>
          </p:cNvPr>
          <p:cNvSpPr txBox="1"/>
          <p:nvPr/>
        </p:nvSpPr>
        <p:spPr>
          <a:xfrm>
            <a:off x="1989045" y="3133755"/>
            <a:ext cx="6096000" cy="369332"/>
          </a:xfrm>
          <a:prstGeom prst="rect">
            <a:avLst/>
          </a:prstGeom>
          <a:noFill/>
        </p:spPr>
        <p:txBody>
          <a:bodyPr wrap="square">
            <a:spAutoFit/>
          </a:bodyPr>
          <a:lstStyle/>
          <a:p>
            <a:r>
              <a:rPr lang="cs-CZ" dirty="0" err="1">
                <a:latin typeface="Technika Book" panose="00000400000000000000" pitchFamily="50" charset="-18"/>
              </a:rPr>
              <a:t>Safe</a:t>
            </a:r>
            <a:r>
              <a:rPr lang="cs-CZ" dirty="0">
                <a:latin typeface="Technika Book" panose="00000400000000000000" pitchFamily="50" charset="-18"/>
              </a:rPr>
              <a:t> design:</a:t>
            </a:r>
          </a:p>
        </p:txBody>
      </p:sp>
      <p:sp>
        <p:nvSpPr>
          <p:cNvPr id="67" name="Zástupný obsah 2">
            <a:extLst>
              <a:ext uri="{FF2B5EF4-FFF2-40B4-BE49-F238E27FC236}">
                <a16:creationId xmlns:a16="http://schemas.microsoft.com/office/drawing/2014/main" id="{527312FD-AFE1-4125-AD6C-A2FDA8E694AD}"/>
              </a:ext>
            </a:extLst>
          </p:cNvPr>
          <p:cNvSpPr txBox="1">
            <a:spLocks/>
          </p:cNvSpPr>
          <p:nvPr/>
        </p:nvSpPr>
        <p:spPr>
          <a:xfrm>
            <a:off x="4142349" y="4688135"/>
            <a:ext cx="5041490" cy="1630747"/>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Model of </a:t>
            </a:r>
            <a:r>
              <a:rPr lang="cs-CZ" dirty="0"/>
              <a:t>OSB</a:t>
            </a:r>
            <a:r>
              <a:rPr lang="en-US" dirty="0"/>
              <a:t> burning as a fire protection material </a:t>
            </a:r>
            <a:br>
              <a:rPr lang="cs-CZ" dirty="0"/>
            </a:br>
            <a:endParaRPr lang="cs-CZ" dirty="0"/>
          </a:p>
        </p:txBody>
      </p:sp>
      <p:sp>
        <p:nvSpPr>
          <p:cNvPr id="2048" name="TextovéPole 2047">
            <a:extLst>
              <a:ext uri="{FF2B5EF4-FFF2-40B4-BE49-F238E27FC236}">
                <a16:creationId xmlns:a16="http://schemas.microsoft.com/office/drawing/2014/main" id="{3B8C3BF1-580E-40F8-9D10-72E168F7D798}"/>
              </a:ext>
            </a:extLst>
          </p:cNvPr>
          <p:cNvSpPr txBox="1"/>
          <p:nvPr/>
        </p:nvSpPr>
        <p:spPr>
          <a:xfrm>
            <a:off x="4411053" y="373351"/>
            <a:ext cx="1606530" cy="200055"/>
          </a:xfrm>
          <a:prstGeom prst="rect">
            <a:avLst/>
          </a:prstGeom>
          <a:noFill/>
        </p:spPr>
        <p:txBody>
          <a:bodyPr wrap="none" rtlCol="0">
            <a:spAutoFit/>
          </a:bodyPr>
          <a:lstStyle/>
          <a:p>
            <a:r>
              <a:rPr lang="cs-CZ" sz="700" dirty="0">
                <a:solidFill>
                  <a:srgbClr val="000000"/>
                </a:solidFill>
                <a:effectLst/>
                <a:latin typeface="Trebuchet MS" panose="020B0603020202020204" pitchFamily="34" charset="0"/>
                <a:ea typeface="Times New Roman" panose="02020603050405020304" pitchFamily="18" charset="0"/>
              </a:rPr>
              <a:t>d</a:t>
            </a:r>
            <a:r>
              <a:rPr lang="en-US" sz="700" dirty="0">
                <a:solidFill>
                  <a:srgbClr val="000000"/>
                </a:solidFill>
                <a:effectLst/>
                <a:latin typeface="Trebuchet MS" panose="020B0603020202020204" pitchFamily="34" charset="0"/>
                <a:ea typeface="Times New Roman" panose="02020603050405020304" pitchFamily="18" charset="0"/>
              </a:rPr>
              <a:t>oi</a:t>
            </a:r>
            <a:r>
              <a:rPr lang="cs-CZ" sz="700" dirty="0">
                <a:solidFill>
                  <a:srgbClr val="000000"/>
                </a:solidFill>
                <a:latin typeface="Trebuchet MS" panose="020B0603020202020204" pitchFamily="34" charset="0"/>
                <a:ea typeface="Times New Roman" panose="02020603050405020304" pitchFamily="18" charset="0"/>
              </a:rPr>
              <a:t>: </a:t>
            </a:r>
            <a:r>
              <a:rPr lang="en-US" sz="700" dirty="0">
                <a:solidFill>
                  <a:srgbClr val="000000"/>
                </a:solidFill>
                <a:effectLst/>
                <a:latin typeface="Trebuchet MS" panose="020B0603020202020204" pitchFamily="34" charset="0"/>
                <a:ea typeface="Times New Roman" panose="02020603050405020304" pitchFamily="18" charset="0"/>
              </a:rPr>
              <a:t>10.1007/978-3-030-41235-7_58</a:t>
            </a:r>
            <a:endParaRPr lang="cs-CZ" sz="700" dirty="0">
              <a:latin typeface="Trebuchet MS" panose="020B0603020202020204" pitchFamily="34" charset="0"/>
            </a:endParaRPr>
          </a:p>
        </p:txBody>
      </p:sp>
      <p:sp>
        <p:nvSpPr>
          <p:cNvPr id="71" name="TextovéPole 70">
            <a:extLst>
              <a:ext uri="{FF2B5EF4-FFF2-40B4-BE49-F238E27FC236}">
                <a16:creationId xmlns:a16="http://schemas.microsoft.com/office/drawing/2014/main" id="{261E972C-CE2D-497F-A6B4-B7FFD3171A33}"/>
              </a:ext>
            </a:extLst>
          </p:cNvPr>
          <p:cNvSpPr txBox="1"/>
          <p:nvPr/>
        </p:nvSpPr>
        <p:spPr>
          <a:xfrm>
            <a:off x="6493027" y="359969"/>
            <a:ext cx="1111202" cy="200055"/>
          </a:xfrm>
          <a:prstGeom prst="rect">
            <a:avLst/>
          </a:prstGeom>
          <a:noFill/>
        </p:spPr>
        <p:txBody>
          <a:bodyPr wrap="none" rtlCol="0">
            <a:spAutoFit/>
          </a:bodyPr>
          <a:lstStyle/>
          <a:p>
            <a:r>
              <a:rPr lang="cs-CZ" sz="700" dirty="0">
                <a:solidFill>
                  <a:srgbClr val="000000"/>
                </a:solidFill>
                <a:effectLst/>
                <a:latin typeface="Trebuchet MS" panose="020B0603020202020204" pitchFamily="34" charset="0"/>
                <a:ea typeface="Times New Roman" panose="02020603050405020304" pitchFamily="18" charset="0"/>
              </a:rPr>
              <a:t>d</a:t>
            </a:r>
            <a:r>
              <a:rPr lang="en-US" sz="700" dirty="0">
                <a:solidFill>
                  <a:srgbClr val="000000"/>
                </a:solidFill>
                <a:effectLst/>
                <a:latin typeface="Trebuchet MS" panose="020B0603020202020204" pitchFamily="34" charset="0"/>
                <a:ea typeface="Times New Roman" panose="02020603050405020304" pitchFamily="18" charset="0"/>
              </a:rPr>
              <a:t>oi</a:t>
            </a:r>
            <a:r>
              <a:rPr lang="cs-CZ" sz="700" dirty="0">
                <a:solidFill>
                  <a:srgbClr val="000000"/>
                </a:solidFill>
                <a:effectLst/>
                <a:latin typeface="Trebuchet MS" panose="020B0603020202020204" pitchFamily="34" charset="0"/>
                <a:ea typeface="Times New Roman" panose="02020603050405020304" pitchFamily="18" charset="0"/>
              </a:rPr>
              <a:t>:</a:t>
            </a:r>
            <a:r>
              <a:rPr lang="en-US" sz="700" dirty="0">
                <a:solidFill>
                  <a:srgbClr val="000000"/>
                </a:solidFill>
                <a:effectLst/>
                <a:latin typeface="Trebuchet MS" panose="020B0603020202020204" pitchFamily="34" charset="0"/>
                <a:ea typeface="Times New Roman" panose="02020603050405020304" pitchFamily="18" charset="0"/>
              </a:rPr>
              <a:t>10.1002/cepa.1423</a:t>
            </a:r>
            <a:endParaRPr lang="cs-CZ" sz="700" dirty="0">
              <a:latin typeface="Trebuchet MS" panose="020B0603020202020204" pitchFamily="34" charset="0"/>
            </a:endParaRPr>
          </a:p>
        </p:txBody>
      </p:sp>
      <p:sp>
        <p:nvSpPr>
          <p:cNvPr id="72" name="TextovéPole 71">
            <a:extLst>
              <a:ext uri="{FF2B5EF4-FFF2-40B4-BE49-F238E27FC236}">
                <a16:creationId xmlns:a16="http://schemas.microsoft.com/office/drawing/2014/main" id="{5AA0F9F4-1C16-4D72-AD1D-0F191A520D3E}"/>
              </a:ext>
            </a:extLst>
          </p:cNvPr>
          <p:cNvSpPr txBox="1"/>
          <p:nvPr/>
        </p:nvSpPr>
        <p:spPr>
          <a:xfrm>
            <a:off x="8065876" y="384248"/>
            <a:ext cx="1579278" cy="200055"/>
          </a:xfrm>
          <a:prstGeom prst="rect">
            <a:avLst/>
          </a:prstGeom>
          <a:noFill/>
        </p:spPr>
        <p:txBody>
          <a:bodyPr wrap="none" rtlCol="0">
            <a:spAutoFit/>
          </a:bodyPr>
          <a:lstStyle/>
          <a:p>
            <a:r>
              <a:rPr lang="cs-CZ" sz="700" dirty="0">
                <a:solidFill>
                  <a:srgbClr val="000000"/>
                </a:solidFill>
                <a:effectLst/>
                <a:latin typeface="Trebuchet MS" panose="020B0603020202020204" pitchFamily="34" charset="0"/>
                <a:ea typeface="Times New Roman" panose="02020603050405020304" pitchFamily="18" charset="0"/>
              </a:rPr>
              <a:t>d</a:t>
            </a:r>
            <a:r>
              <a:rPr lang="en-US" sz="700" dirty="0">
                <a:solidFill>
                  <a:srgbClr val="000000"/>
                </a:solidFill>
                <a:effectLst/>
                <a:latin typeface="Trebuchet MS" panose="020B0603020202020204" pitchFamily="34" charset="0"/>
                <a:ea typeface="Times New Roman" panose="02020603050405020304" pitchFamily="18" charset="0"/>
              </a:rPr>
              <a:t>oi</a:t>
            </a:r>
            <a:r>
              <a:rPr lang="cs-CZ" sz="700" dirty="0">
                <a:solidFill>
                  <a:srgbClr val="000000"/>
                </a:solidFill>
                <a:effectLst/>
                <a:latin typeface="Trebuchet MS" panose="020B0603020202020204" pitchFamily="34" charset="0"/>
                <a:ea typeface="Times New Roman" panose="02020603050405020304" pitchFamily="18" charset="0"/>
              </a:rPr>
              <a:t>:</a:t>
            </a:r>
            <a:r>
              <a:rPr lang="en-US" sz="700" dirty="0">
                <a:solidFill>
                  <a:srgbClr val="000000"/>
                </a:solidFill>
                <a:effectLst/>
                <a:latin typeface="Trebuchet MS" panose="020B0603020202020204" pitchFamily="34" charset="0"/>
                <a:ea typeface="Times New Roman" panose="02020603050405020304" pitchFamily="18" charset="0"/>
              </a:rPr>
              <a:t>10.1007/978-3-030-41235-7_58</a:t>
            </a:r>
            <a:endParaRPr lang="cs-CZ" sz="700" dirty="0">
              <a:latin typeface="Trebuchet MS" panose="020B0603020202020204" pitchFamily="34" charset="0"/>
            </a:endParaRPr>
          </a:p>
        </p:txBody>
      </p:sp>
      <p:sp>
        <p:nvSpPr>
          <p:cNvPr id="73" name="TextovéPole 72">
            <a:extLst>
              <a:ext uri="{FF2B5EF4-FFF2-40B4-BE49-F238E27FC236}">
                <a16:creationId xmlns:a16="http://schemas.microsoft.com/office/drawing/2014/main" id="{EAA0E1D8-A6C9-4FDE-91C0-D1C223E3F528}"/>
              </a:ext>
            </a:extLst>
          </p:cNvPr>
          <p:cNvSpPr txBox="1"/>
          <p:nvPr/>
        </p:nvSpPr>
        <p:spPr>
          <a:xfrm>
            <a:off x="9968085" y="384248"/>
            <a:ext cx="1717137" cy="215444"/>
          </a:xfrm>
          <a:prstGeom prst="rect">
            <a:avLst/>
          </a:prstGeom>
          <a:noFill/>
        </p:spPr>
        <p:txBody>
          <a:bodyPr wrap="none" rtlCol="0">
            <a:spAutoFit/>
          </a:bodyPr>
          <a:lstStyle/>
          <a:p>
            <a:r>
              <a:rPr lang="cs-CZ" sz="800" b="0" i="0" dirty="0" err="1">
                <a:effectLst/>
                <a:latin typeface="Trebuchet MS" panose="020B0603020202020204" pitchFamily="34" charset="0"/>
              </a:rPr>
              <a:t>doi</a:t>
            </a:r>
            <a:r>
              <a:rPr lang="cs-CZ" sz="800" b="0" i="0" dirty="0">
                <a:effectLst/>
                <a:latin typeface="Trebuchet MS" panose="020B0603020202020204" pitchFamily="34" charset="0"/>
              </a:rPr>
              <a:t>: 10.14311/APP.2022.34.0116</a:t>
            </a:r>
            <a:endParaRPr lang="cs-CZ" sz="700" dirty="0">
              <a:latin typeface="Trebuchet MS" panose="020B0603020202020204" pitchFamily="34" charset="0"/>
            </a:endParaRPr>
          </a:p>
        </p:txBody>
      </p:sp>
      <p:sp>
        <p:nvSpPr>
          <p:cNvPr id="74" name="TextovéPole 73">
            <a:extLst>
              <a:ext uri="{FF2B5EF4-FFF2-40B4-BE49-F238E27FC236}">
                <a16:creationId xmlns:a16="http://schemas.microsoft.com/office/drawing/2014/main" id="{2757A94D-F78D-46F6-82C7-A6664E432D01}"/>
              </a:ext>
            </a:extLst>
          </p:cNvPr>
          <p:cNvSpPr txBox="1"/>
          <p:nvPr/>
        </p:nvSpPr>
        <p:spPr>
          <a:xfrm>
            <a:off x="2627921" y="415283"/>
            <a:ext cx="1220206" cy="200055"/>
          </a:xfrm>
          <a:prstGeom prst="rect">
            <a:avLst/>
          </a:prstGeom>
          <a:noFill/>
        </p:spPr>
        <p:txBody>
          <a:bodyPr wrap="none" rtlCol="0">
            <a:spAutoFit/>
          </a:bodyPr>
          <a:lstStyle/>
          <a:p>
            <a:r>
              <a:rPr lang="cs-CZ" sz="700" dirty="0">
                <a:solidFill>
                  <a:srgbClr val="000000"/>
                </a:solidFill>
                <a:effectLst/>
                <a:latin typeface="Trebuchet MS" panose="020B0603020202020204" pitchFamily="34" charset="0"/>
                <a:ea typeface="Times New Roman" panose="02020603050405020304" pitchFamily="18" charset="0"/>
              </a:rPr>
              <a:t>d</a:t>
            </a:r>
            <a:r>
              <a:rPr lang="en-US" sz="700" dirty="0">
                <a:solidFill>
                  <a:srgbClr val="000000"/>
                </a:solidFill>
                <a:effectLst/>
                <a:latin typeface="Trebuchet MS" panose="020B0603020202020204" pitchFamily="34" charset="0"/>
                <a:ea typeface="Times New Roman" panose="02020603050405020304" pitchFamily="18" charset="0"/>
              </a:rPr>
              <a:t>oi</a:t>
            </a:r>
            <a:r>
              <a:rPr lang="cs-CZ" sz="700" dirty="0">
                <a:solidFill>
                  <a:srgbClr val="000000"/>
                </a:solidFill>
                <a:effectLst/>
                <a:latin typeface="Trebuchet MS" panose="020B0603020202020204" pitchFamily="34" charset="0"/>
                <a:ea typeface="Times New Roman" panose="02020603050405020304" pitchFamily="18" charset="0"/>
              </a:rPr>
              <a:t>: </a:t>
            </a:r>
            <a:r>
              <a:rPr lang="en-US" sz="700" dirty="0">
                <a:solidFill>
                  <a:srgbClr val="000000"/>
                </a:solidFill>
                <a:effectLst/>
                <a:latin typeface="Trebuchet MS" panose="020B0603020202020204" pitchFamily="34" charset="0"/>
                <a:ea typeface="Times New Roman" panose="02020603050405020304" pitchFamily="18" charset="0"/>
              </a:rPr>
              <a:t>10.3390/ma12234003</a:t>
            </a:r>
            <a:endParaRPr lang="cs-CZ" sz="700" dirty="0">
              <a:latin typeface="Trebuchet MS" panose="020B0603020202020204" pitchFamily="34" charset="0"/>
            </a:endParaRPr>
          </a:p>
        </p:txBody>
      </p:sp>
      <p:pic>
        <p:nvPicPr>
          <p:cNvPr id="2049" name="Obrázek 2048">
            <a:extLst>
              <a:ext uri="{FF2B5EF4-FFF2-40B4-BE49-F238E27FC236}">
                <a16:creationId xmlns:a16="http://schemas.microsoft.com/office/drawing/2014/main" id="{0F98008D-2076-4BAF-A40A-0F5AD5CA8CA9}"/>
              </a:ext>
            </a:extLst>
          </p:cNvPr>
          <p:cNvPicPr>
            <a:picLocks noChangeAspect="1"/>
          </p:cNvPicPr>
          <p:nvPr/>
        </p:nvPicPr>
        <p:blipFill>
          <a:blip r:embed="rId2"/>
          <a:stretch>
            <a:fillRect/>
          </a:stretch>
        </p:blipFill>
        <p:spPr>
          <a:xfrm>
            <a:off x="6384744" y="2314498"/>
            <a:ext cx="4961051" cy="785523"/>
          </a:xfrm>
          <a:prstGeom prst="rect">
            <a:avLst/>
          </a:prstGeom>
        </p:spPr>
      </p:pic>
      <p:cxnSp>
        <p:nvCxnSpPr>
          <p:cNvPr id="2052" name="Přímá spojnice se šipkou 2051">
            <a:extLst>
              <a:ext uri="{FF2B5EF4-FFF2-40B4-BE49-F238E27FC236}">
                <a16:creationId xmlns:a16="http://schemas.microsoft.com/office/drawing/2014/main" id="{DA9FC92E-B287-4760-A98E-7E50E446BE39}"/>
              </a:ext>
            </a:extLst>
          </p:cNvPr>
          <p:cNvCxnSpPr>
            <a:cxnSpLocks/>
            <a:stCxn id="46" idx="2"/>
          </p:cNvCxnSpPr>
          <p:nvPr/>
        </p:nvCxnSpPr>
        <p:spPr>
          <a:xfrm flipH="1">
            <a:off x="10387784" y="1842686"/>
            <a:ext cx="433936" cy="5109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092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p:txBody>
          <a:bodyPr/>
          <a:lstStyle/>
          <a:p>
            <a:fld id="{3540B10D-0F92-4291-B9D3-424E84A98670}" type="slidenum">
              <a:rPr lang="cs-CZ" smtClean="0"/>
              <a:t>7</a:t>
            </a:fld>
            <a:endParaRPr lang="cs-CZ"/>
          </a:p>
        </p:txBody>
      </p:sp>
      <p:sp>
        <p:nvSpPr>
          <p:cNvPr id="32" name="Zástupný obsah 2">
            <a:extLst>
              <a:ext uri="{FF2B5EF4-FFF2-40B4-BE49-F238E27FC236}">
                <a16:creationId xmlns:a16="http://schemas.microsoft.com/office/drawing/2014/main" id="{D4F1B025-0D3F-4800-9776-30B882CC2568}"/>
              </a:ext>
            </a:extLst>
          </p:cNvPr>
          <p:cNvSpPr txBox="1">
            <a:spLocks/>
          </p:cNvSpPr>
          <p:nvPr/>
        </p:nvSpPr>
        <p:spPr>
          <a:xfrm>
            <a:off x="270000" y="3054059"/>
            <a:ext cx="1609600" cy="352800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GB" sz="1200" dirty="0"/>
              <a:t>Introduction</a:t>
            </a:r>
          </a:p>
          <a:p>
            <a:pPr>
              <a:spcBef>
                <a:spcPts val="600"/>
              </a:spcBef>
              <a:spcAft>
                <a:spcPts val="1200"/>
              </a:spcAft>
            </a:pPr>
            <a:r>
              <a:rPr lang="en-GB" sz="1200" b="1" dirty="0"/>
              <a:t>Experiments</a:t>
            </a:r>
          </a:p>
          <a:p>
            <a:pPr>
              <a:spcBef>
                <a:spcPts val="600"/>
              </a:spcBef>
              <a:spcAft>
                <a:spcPts val="1200"/>
              </a:spcAft>
            </a:pPr>
            <a:r>
              <a:rPr lang="cs-CZ" sz="1200" dirty="0"/>
              <a:t>FE</a:t>
            </a:r>
            <a:r>
              <a:rPr lang="en-GB" sz="1200" dirty="0"/>
              <a:t> model</a:t>
            </a:r>
          </a:p>
          <a:p>
            <a:pPr>
              <a:spcBef>
                <a:spcPts val="600"/>
              </a:spcBef>
              <a:spcAft>
                <a:spcPts val="1200"/>
              </a:spcAft>
            </a:pPr>
            <a:r>
              <a:rPr lang="en-GB" sz="1200" dirty="0"/>
              <a:t>Summary</a:t>
            </a:r>
          </a:p>
          <a:p>
            <a:endParaRPr lang="cs-CZ" sz="1200" dirty="0"/>
          </a:p>
        </p:txBody>
      </p:sp>
      <p:cxnSp>
        <p:nvCxnSpPr>
          <p:cNvPr id="33" name="Přímá spojnice 32">
            <a:extLst>
              <a:ext uri="{FF2B5EF4-FFF2-40B4-BE49-F238E27FC236}">
                <a16:creationId xmlns:a16="http://schemas.microsoft.com/office/drawing/2014/main" id="{34736AA0-99E1-48A1-8CEB-7D8860FFFA1E}"/>
              </a:ext>
            </a:extLst>
          </p:cNvPr>
          <p:cNvCxnSpPr/>
          <p:nvPr/>
        </p:nvCxnSpPr>
        <p:spPr>
          <a:xfrm>
            <a:off x="1739900" y="3054059"/>
            <a:ext cx="0" cy="3528000"/>
          </a:xfrm>
          <a:prstGeom prst="line">
            <a:avLst/>
          </a:prstGeom>
        </p:spPr>
        <p:style>
          <a:lnRef idx="3">
            <a:schemeClr val="dk1"/>
          </a:lnRef>
          <a:fillRef idx="0">
            <a:schemeClr val="dk1"/>
          </a:fillRef>
          <a:effectRef idx="2">
            <a:schemeClr val="dk1"/>
          </a:effectRef>
          <a:fontRef idx="minor">
            <a:schemeClr val="tx1"/>
          </a:fontRef>
        </p:style>
      </p:cxnSp>
      <p:sp>
        <p:nvSpPr>
          <p:cNvPr id="34" name="Šipka: doprava 33">
            <a:extLst>
              <a:ext uri="{FF2B5EF4-FFF2-40B4-BE49-F238E27FC236}">
                <a16:creationId xmlns:a16="http://schemas.microsoft.com/office/drawing/2014/main" id="{0276E817-5C5E-44E0-86A0-8FCCF75E92E3}"/>
              </a:ext>
            </a:extLst>
          </p:cNvPr>
          <p:cNvSpPr/>
          <p:nvPr/>
        </p:nvSpPr>
        <p:spPr>
          <a:xfrm>
            <a:off x="120650" y="3136900"/>
            <a:ext cx="200149"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2" name="Nadpis 3">
            <a:extLst>
              <a:ext uri="{FF2B5EF4-FFF2-40B4-BE49-F238E27FC236}">
                <a16:creationId xmlns:a16="http://schemas.microsoft.com/office/drawing/2014/main" id="{9FA3DF3E-2769-49E5-B4F6-BD081AE2C24A}"/>
              </a:ext>
            </a:extLst>
          </p:cNvPr>
          <p:cNvSpPr txBox="1">
            <a:spLocks/>
          </p:cNvSpPr>
          <p:nvPr/>
        </p:nvSpPr>
        <p:spPr>
          <a:xfrm>
            <a:off x="1167369" y="2230487"/>
            <a:ext cx="7794000" cy="1087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Kepler 296" panose="02000000000000000000" pitchFamily="50" charset="-18"/>
                <a:ea typeface="+mj-ea"/>
                <a:cs typeface="+mj-cs"/>
              </a:defRPr>
            </a:lvl1pPr>
          </a:lstStyle>
          <a:p>
            <a:r>
              <a:rPr lang="cs-CZ" cap="all"/>
              <a:t>Introduction</a:t>
            </a:r>
            <a:endParaRPr lang="cs-CZ" cap="all" dirty="0"/>
          </a:p>
        </p:txBody>
      </p:sp>
      <p:grpSp>
        <p:nvGrpSpPr>
          <p:cNvPr id="3" name="Skupina 2">
            <a:extLst>
              <a:ext uri="{FF2B5EF4-FFF2-40B4-BE49-F238E27FC236}">
                <a16:creationId xmlns:a16="http://schemas.microsoft.com/office/drawing/2014/main" id="{994B5268-F311-41EA-B9A7-176BE66DDB37}"/>
              </a:ext>
            </a:extLst>
          </p:cNvPr>
          <p:cNvGrpSpPr/>
          <p:nvPr/>
        </p:nvGrpSpPr>
        <p:grpSpPr>
          <a:xfrm>
            <a:off x="310428" y="602035"/>
            <a:ext cx="2021318" cy="1246660"/>
            <a:chOff x="-40184" y="227671"/>
            <a:chExt cx="2021318" cy="1246660"/>
          </a:xfrm>
        </p:grpSpPr>
        <p:sp>
          <p:nvSpPr>
            <p:cNvPr id="9" name="Zástupný obsah 2">
              <a:extLst>
                <a:ext uri="{FF2B5EF4-FFF2-40B4-BE49-F238E27FC236}">
                  <a16:creationId xmlns:a16="http://schemas.microsoft.com/office/drawing/2014/main" id="{6D13C935-2B17-4A46-9AAC-EB5151E339C3}"/>
                </a:ext>
              </a:extLst>
            </p:cNvPr>
            <p:cNvSpPr txBox="1">
              <a:spLocks/>
            </p:cNvSpPr>
            <p:nvPr/>
          </p:nvSpPr>
          <p:spPr>
            <a:xfrm>
              <a:off x="118481" y="227671"/>
              <a:ext cx="1703989" cy="479212"/>
            </a:xfrm>
            <a:prstGeom prst="rect">
              <a:avLst/>
            </a:prstGeom>
            <a:ln w="38100">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200" b="1" dirty="0">
                  <a:solidFill>
                    <a:srgbClr val="FF0000"/>
                  </a:solidFill>
                  <a:latin typeface="Technika" panose="00000500000000000000" pitchFamily="50" charset="-18"/>
                </a:rPr>
                <a:t>1974</a:t>
              </a:r>
              <a:br>
                <a:rPr lang="cs-CZ" sz="1200" b="1" dirty="0">
                  <a:latin typeface="Technika" panose="00000500000000000000" pitchFamily="50" charset="-18"/>
                </a:rPr>
              </a:br>
              <a:r>
                <a:rPr lang="cs-CZ" sz="1200" b="1" dirty="0" err="1">
                  <a:latin typeface="Technika" panose="00000500000000000000" pitchFamily="50" charset="-18"/>
                </a:rPr>
                <a:t>Twild</a:t>
              </a:r>
              <a:r>
                <a:rPr lang="cs-CZ" sz="1200" b="1" dirty="0">
                  <a:latin typeface="Technika" panose="00000500000000000000" pitchFamily="50" charset="-18"/>
                </a:rPr>
                <a:t> and </a:t>
              </a:r>
              <a:r>
                <a:rPr lang="cs-CZ" sz="1200" b="1" dirty="0" err="1">
                  <a:latin typeface="Technika" panose="00000500000000000000" pitchFamily="50" charset="-18"/>
                </a:rPr>
                <a:t>Witteveen</a:t>
              </a:r>
              <a:endParaRPr lang="en-US" sz="1200" b="1" dirty="0">
                <a:latin typeface="Technika" panose="00000500000000000000" pitchFamily="50" charset="-18"/>
              </a:endParaRPr>
            </a:p>
          </p:txBody>
        </p:sp>
        <p:sp>
          <p:nvSpPr>
            <p:cNvPr id="10" name="Zástupný obsah 2">
              <a:extLst>
                <a:ext uri="{FF2B5EF4-FFF2-40B4-BE49-F238E27FC236}">
                  <a16:creationId xmlns:a16="http://schemas.microsoft.com/office/drawing/2014/main" id="{8BB14613-C0E9-4516-92A6-E65C5AF14EBD}"/>
                </a:ext>
              </a:extLst>
            </p:cNvPr>
            <p:cNvSpPr txBox="1">
              <a:spLocks/>
            </p:cNvSpPr>
            <p:nvPr/>
          </p:nvSpPr>
          <p:spPr>
            <a:xfrm>
              <a:off x="-40184" y="760630"/>
              <a:ext cx="2021318"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a:latin typeface="Technika" panose="00000500000000000000" pitchFamily="50" charset="-18"/>
                </a:rPr>
                <a:t>35 mm </a:t>
              </a:r>
              <a:r>
                <a:rPr lang="cs-CZ" sz="1000" b="1" dirty="0" err="1">
                  <a:latin typeface="Technika" panose="00000500000000000000" pitchFamily="50" charset="-18"/>
                </a:rPr>
                <a:t>softwood</a:t>
              </a:r>
              <a:r>
                <a:rPr lang="cs-CZ" sz="1000" b="1" dirty="0">
                  <a:latin typeface="Technika" panose="00000500000000000000" pitchFamily="50" charset="-18"/>
                </a:rPr>
                <a:t> </a:t>
              </a:r>
              <a:r>
                <a:rPr lang="cs-CZ" sz="1000" b="1" dirty="0" err="1">
                  <a:latin typeface="Technika" panose="00000500000000000000" pitchFamily="50" charset="-18"/>
                </a:rPr>
                <a:t>clading</a:t>
              </a:r>
              <a:endParaRPr lang="en-US" sz="1000" b="1" dirty="0">
                <a:latin typeface="Technika" panose="00000500000000000000" pitchFamily="50" charset="-18"/>
              </a:endParaRPr>
            </a:p>
          </p:txBody>
        </p:sp>
      </p:grpSp>
      <p:sp>
        <p:nvSpPr>
          <p:cNvPr id="11" name="Zástupný obsah 2">
            <a:extLst>
              <a:ext uri="{FF2B5EF4-FFF2-40B4-BE49-F238E27FC236}">
                <a16:creationId xmlns:a16="http://schemas.microsoft.com/office/drawing/2014/main" id="{98D16535-B497-481A-84BA-02A425A4A128}"/>
              </a:ext>
            </a:extLst>
          </p:cNvPr>
          <p:cNvSpPr txBox="1">
            <a:spLocks/>
          </p:cNvSpPr>
          <p:nvPr/>
        </p:nvSpPr>
        <p:spPr>
          <a:xfrm>
            <a:off x="270000" y="1393472"/>
            <a:ext cx="2102174"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a:solidFill>
                  <a:srgbClr val="FF0000"/>
                </a:solidFill>
                <a:latin typeface="Technika" panose="00000500000000000000" pitchFamily="50" charset="-18"/>
              </a:rPr>
              <a:t>+ 60 min </a:t>
            </a:r>
            <a:r>
              <a:rPr lang="cs-CZ" sz="1000" b="1" dirty="0" err="1">
                <a:solidFill>
                  <a:srgbClr val="FF0000"/>
                </a:solidFill>
                <a:latin typeface="Technika" panose="00000500000000000000" pitchFamily="50" charset="-18"/>
              </a:rPr>
              <a:t>of</a:t>
            </a: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fire</a:t>
            </a:r>
            <a:r>
              <a:rPr lang="cs-CZ" sz="1000" b="1" dirty="0">
                <a:solidFill>
                  <a:srgbClr val="FF0000"/>
                </a:solidFill>
                <a:latin typeface="Technika" panose="00000500000000000000" pitchFamily="50" charset="-18"/>
              </a:rPr>
              <a:t> resistence </a:t>
            </a:r>
            <a:r>
              <a:rPr lang="cs-CZ" sz="1000" b="1" dirty="0" err="1">
                <a:solidFill>
                  <a:srgbClr val="FF0000"/>
                </a:solidFill>
                <a:latin typeface="Technika" panose="00000500000000000000" pitchFamily="50" charset="-18"/>
              </a:rPr>
              <a:t>of</a:t>
            </a: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steel</a:t>
            </a: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member</a:t>
            </a:r>
            <a:endParaRPr lang="en-US" sz="1000" b="1" dirty="0">
              <a:solidFill>
                <a:srgbClr val="FF0000"/>
              </a:solidFill>
              <a:latin typeface="Technika" panose="00000500000000000000" pitchFamily="50" charset="-18"/>
            </a:endParaRPr>
          </a:p>
        </p:txBody>
      </p:sp>
      <p:grpSp>
        <p:nvGrpSpPr>
          <p:cNvPr id="5" name="Skupina 4">
            <a:extLst>
              <a:ext uri="{FF2B5EF4-FFF2-40B4-BE49-F238E27FC236}">
                <a16:creationId xmlns:a16="http://schemas.microsoft.com/office/drawing/2014/main" id="{E5C5BE0F-5282-4778-8452-56D7752B45E0}"/>
              </a:ext>
            </a:extLst>
          </p:cNvPr>
          <p:cNvGrpSpPr/>
          <p:nvPr/>
        </p:nvGrpSpPr>
        <p:grpSpPr>
          <a:xfrm>
            <a:off x="2213510" y="602035"/>
            <a:ext cx="2142602" cy="1522575"/>
            <a:chOff x="2027652" y="230763"/>
            <a:chExt cx="2142602" cy="1522575"/>
          </a:xfrm>
        </p:grpSpPr>
        <p:sp>
          <p:nvSpPr>
            <p:cNvPr id="26" name="Zástupný obsah 2">
              <a:extLst>
                <a:ext uri="{FF2B5EF4-FFF2-40B4-BE49-F238E27FC236}">
                  <a16:creationId xmlns:a16="http://schemas.microsoft.com/office/drawing/2014/main" id="{074CF87E-EDB1-4329-B20B-86249CEF4A86}"/>
                </a:ext>
              </a:extLst>
            </p:cNvPr>
            <p:cNvSpPr txBox="1">
              <a:spLocks/>
            </p:cNvSpPr>
            <p:nvPr/>
          </p:nvSpPr>
          <p:spPr>
            <a:xfrm>
              <a:off x="2200172" y="230763"/>
              <a:ext cx="1703989" cy="479212"/>
            </a:xfrm>
            <a:prstGeom prst="rect">
              <a:avLst/>
            </a:prstGeom>
            <a:ln w="38100">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200" b="1" dirty="0">
                  <a:solidFill>
                    <a:srgbClr val="FF0000"/>
                  </a:solidFill>
                  <a:latin typeface="Technika" panose="00000500000000000000" pitchFamily="50" charset="-18"/>
                </a:rPr>
                <a:t>2019</a:t>
              </a:r>
              <a:br>
                <a:rPr lang="cs-CZ" sz="1200" b="1" dirty="0">
                  <a:latin typeface="Technika" panose="00000500000000000000" pitchFamily="50" charset="-18"/>
                </a:rPr>
              </a:br>
              <a:r>
                <a:rPr lang="cs-CZ" sz="1200" b="1" dirty="0" err="1">
                  <a:latin typeface="Technika" panose="00000500000000000000" pitchFamily="50" charset="-18"/>
                </a:rPr>
                <a:t>Le</a:t>
              </a:r>
              <a:endParaRPr lang="en-US" sz="1200" b="1" dirty="0">
                <a:latin typeface="Technika" panose="00000500000000000000" pitchFamily="50" charset="-18"/>
              </a:endParaRPr>
            </a:p>
          </p:txBody>
        </p:sp>
        <p:sp>
          <p:nvSpPr>
            <p:cNvPr id="28" name="Zástupný obsah 2">
              <a:extLst>
                <a:ext uri="{FF2B5EF4-FFF2-40B4-BE49-F238E27FC236}">
                  <a16:creationId xmlns:a16="http://schemas.microsoft.com/office/drawing/2014/main" id="{08B75B0D-5995-4EE4-907A-A52789BC1CD8}"/>
                </a:ext>
              </a:extLst>
            </p:cNvPr>
            <p:cNvSpPr txBox="1">
              <a:spLocks/>
            </p:cNvSpPr>
            <p:nvPr/>
          </p:nvSpPr>
          <p:spPr>
            <a:xfrm>
              <a:off x="2068080" y="781159"/>
              <a:ext cx="2102174"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err="1">
                  <a:latin typeface="Technika" panose="00000500000000000000" pitchFamily="50" charset="-18"/>
                </a:rPr>
                <a:t>Timber</a:t>
              </a:r>
              <a:r>
                <a:rPr lang="cs-CZ" sz="1000" b="1" dirty="0">
                  <a:latin typeface="Technika" panose="00000500000000000000" pitchFamily="50" charset="-18"/>
                </a:rPr>
                <a:t>–Steel </a:t>
              </a:r>
              <a:r>
                <a:rPr lang="cs-CZ" sz="1000" b="1" dirty="0" err="1">
                  <a:latin typeface="Technika" panose="00000500000000000000" pitchFamily="50" charset="-18"/>
                </a:rPr>
                <a:t>Composites</a:t>
              </a:r>
              <a:endParaRPr lang="en-US" sz="1000" b="1" dirty="0">
                <a:latin typeface="Technika" panose="00000500000000000000" pitchFamily="50" charset="-18"/>
              </a:endParaRPr>
            </a:p>
          </p:txBody>
        </p:sp>
        <p:sp>
          <p:nvSpPr>
            <p:cNvPr id="29" name="Zástupný obsah 2">
              <a:extLst>
                <a:ext uri="{FF2B5EF4-FFF2-40B4-BE49-F238E27FC236}">
                  <a16:creationId xmlns:a16="http://schemas.microsoft.com/office/drawing/2014/main" id="{B0640045-5972-4CAB-87A6-D0D90CFB7903}"/>
                </a:ext>
              </a:extLst>
            </p:cNvPr>
            <p:cNvSpPr txBox="1">
              <a:spLocks/>
            </p:cNvSpPr>
            <p:nvPr/>
          </p:nvSpPr>
          <p:spPr>
            <a:xfrm>
              <a:off x="2027652" y="1039637"/>
              <a:ext cx="2102174"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a:solidFill>
                    <a:srgbClr val="FF0000"/>
                  </a:solidFill>
                  <a:latin typeface="Technika" panose="00000500000000000000" pitchFamily="50" charset="-18"/>
                </a:rPr>
                <a:t>Steel and </a:t>
              </a:r>
              <a:r>
                <a:rPr lang="cs-CZ" sz="1000" b="1" dirty="0" err="1">
                  <a:solidFill>
                    <a:srgbClr val="FF0000"/>
                  </a:solidFill>
                  <a:latin typeface="Technika" panose="00000500000000000000" pitchFamily="50" charset="-18"/>
                </a:rPr>
                <a:t>mass</a:t>
              </a: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timber</a:t>
              </a:r>
              <a:endParaRPr lang="en-US" sz="1000" b="1" dirty="0">
                <a:solidFill>
                  <a:srgbClr val="FF0000"/>
                </a:solidFill>
                <a:latin typeface="Technika" panose="00000500000000000000" pitchFamily="50" charset="-18"/>
              </a:endParaRPr>
            </a:p>
          </p:txBody>
        </p:sp>
      </p:grpSp>
      <p:grpSp>
        <p:nvGrpSpPr>
          <p:cNvPr id="6" name="Skupina 5">
            <a:extLst>
              <a:ext uri="{FF2B5EF4-FFF2-40B4-BE49-F238E27FC236}">
                <a16:creationId xmlns:a16="http://schemas.microsoft.com/office/drawing/2014/main" id="{B5D94684-986F-4A22-BA4D-42DE5EDB81EE}"/>
              </a:ext>
            </a:extLst>
          </p:cNvPr>
          <p:cNvGrpSpPr/>
          <p:nvPr/>
        </p:nvGrpSpPr>
        <p:grpSpPr>
          <a:xfrm>
            <a:off x="4101921" y="596026"/>
            <a:ext cx="2102174" cy="1505138"/>
            <a:chOff x="4089398" y="227671"/>
            <a:chExt cx="2102174" cy="1505138"/>
          </a:xfrm>
        </p:grpSpPr>
        <p:sp>
          <p:nvSpPr>
            <p:cNvPr id="27" name="Zástupný obsah 2">
              <a:extLst>
                <a:ext uri="{FF2B5EF4-FFF2-40B4-BE49-F238E27FC236}">
                  <a16:creationId xmlns:a16="http://schemas.microsoft.com/office/drawing/2014/main" id="{A5DA7EB1-66FE-4B0A-B325-E31C60917BC1}"/>
                </a:ext>
              </a:extLst>
            </p:cNvPr>
            <p:cNvSpPr txBox="1">
              <a:spLocks/>
            </p:cNvSpPr>
            <p:nvPr/>
          </p:nvSpPr>
          <p:spPr>
            <a:xfrm>
              <a:off x="4284760" y="227671"/>
              <a:ext cx="1703989" cy="479212"/>
            </a:xfrm>
            <a:prstGeom prst="rect">
              <a:avLst/>
            </a:prstGeom>
            <a:ln w="38100">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200" b="1" dirty="0">
                  <a:solidFill>
                    <a:srgbClr val="FF0000"/>
                  </a:solidFill>
                  <a:latin typeface="Technika" panose="00000500000000000000" pitchFamily="50" charset="-18"/>
                </a:rPr>
                <a:t>2020</a:t>
              </a:r>
              <a:br>
                <a:rPr lang="cs-CZ" sz="1200" b="1" dirty="0">
                  <a:latin typeface="Technika" panose="00000500000000000000" pitchFamily="50" charset="-18"/>
                </a:rPr>
              </a:br>
              <a:r>
                <a:rPr lang="cs-CZ" sz="1200" b="1" dirty="0" err="1">
                  <a:latin typeface="Technika" panose="00000500000000000000" pitchFamily="50" charset="-18"/>
                </a:rPr>
                <a:t>Béreyziat</a:t>
              </a:r>
              <a:endParaRPr lang="en-US" sz="1200" b="1" dirty="0">
                <a:latin typeface="Technika" panose="00000500000000000000" pitchFamily="50" charset="-18"/>
              </a:endParaRPr>
            </a:p>
          </p:txBody>
        </p:sp>
        <p:sp>
          <p:nvSpPr>
            <p:cNvPr id="35" name="Zástupný obsah 2">
              <a:extLst>
                <a:ext uri="{FF2B5EF4-FFF2-40B4-BE49-F238E27FC236}">
                  <a16:creationId xmlns:a16="http://schemas.microsoft.com/office/drawing/2014/main" id="{978CE919-1A5E-48FD-AD6E-D7385DDCCFF8}"/>
                </a:ext>
              </a:extLst>
            </p:cNvPr>
            <p:cNvSpPr txBox="1">
              <a:spLocks/>
            </p:cNvSpPr>
            <p:nvPr/>
          </p:nvSpPr>
          <p:spPr>
            <a:xfrm>
              <a:off x="4129826" y="760630"/>
              <a:ext cx="2021318"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a:latin typeface="Technika" panose="00000500000000000000" pitchFamily="50" charset="-18"/>
                </a:rPr>
                <a:t>I </a:t>
              </a:r>
              <a:r>
                <a:rPr lang="cs-CZ" sz="1000" b="1" dirty="0" err="1">
                  <a:latin typeface="Technika" panose="00000500000000000000" pitchFamily="50" charset="-18"/>
                </a:rPr>
                <a:t>or</a:t>
              </a:r>
              <a:r>
                <a:rPr lang="cs-CZ" sz="1000" b="1" dirty="0">
                  <a:latin typeface="Technika" panose="00000500000000000000" pitchFamily="50" charset="-18"/>
                </a:rPr>
                <a:t> T </a:t>
              </a:r>
              <a:r>
                <a:rPr lang="cs-CZ" sz="1000" b="1" dirty="0" err="1">
                  <a:latin typeface="Technika" panose="00000500000000000000" pitchFamily="50" charset="-18"/>
                </a:rPr>
                <a:t>steel</a:t>
              </a:r>
              <a:r>
                <a:rPr lang="cs-CZ" sz="1000" b="1" dirty="0">
                  <a:latin typeface="Technika" panose="00000500000000000000" pitchFamily="50" charset="-18"/>
                </a:rPr>
                <a:t> profile</a:t>
              </a:r>
              <a:endParaRPr lang="en-US" sz="1000" b="1" dirty="0">
                <a:latin typeface="Technika" panose="00000500000000000000" pitchFamily="50" charset="-18"/>
              </a:endParaRPr>
            </a:p>
          </p:txBody>
        </p:sp>
        <p:sp>
          <p:nvSpPr>
            <p:cNvPr id="36" name="Zástupný obsah 2">
              <a:extLst>
                <a:ext uri="{FF2B5EF4-FFF2-40B4-BE49-F238E27FC236}">
                  <a16:creationId xmlns:a16="http://schemas.microsoft.com/office/drawing/2014/main" id="{B7054C4A-AC25-4E5C-BE2A-2F6948E69F37}"/>
                </a:ext>
              </a:extLst>
            </p:cNvPr>
            <p:cNvSpPr txBox="1">
              <a:spLocks/>
            </p:cNvSpPr>
            <p:nvPr/>
          </p:nvSpPr>
          <p:spPr>
            <a:xfrm>
              <a:off x="4089398" y="1019108"/>
              <a:ext cx="2102174"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000" b="1" dirty="0">
                  <a:solidFill>
                    <a:srgbClr val="FF0000"/>
                  </a:solidFill>
                  <a:latin typeface="Technika" panose="00000500000000000000" pitchFamily="50" charset="-18"/>
                </a:rPr>
                <a:t>complete or partial </a:t>
              </a:r>
              <a:br>
                <a:rPr lang="cs-CZ" sz="1000" b="1" dirty="0">
                  <a:solidFill>
                    <a:srgbClr val="FF0000"/>
                  </a:solidFill>
                  <a:latin typeface="Technika" panose="00000500000000000000" pitchFamily="50" charset="-18"/>
                </a:rPr>
              </a:br>
              <a:r>
                <a:rPr lang="en-US" sz="1000" b="1" dirty="0">
                  <a:solidFill>
                    <a:srgbClr val="FF0000"/>
                  </a:solidFill>
                  <a:latin typeface="Technika" panose="00000500000000000000" pitchFamily="50" charset="-18"/>
                </a:rPr>
                <a:t>fire protection</a:t>
              </a:r>
              <a:r>
                <a:rPr lang="cs-CZ" sz="1000" b="1" dirty="0">
                  <a:solidFill>
                    <a:srgbClr val="FF0000"/>
                  </a:solidFill>
                  <a:latin typeface="Technika" panose="00000500000000000000" pitchFamily="50" charset="-18"/>
                </a:rPr>
                <a:t> by </a:t>
              </a:r>
              <a:r>
                <a:rPr lang="cs-CZ" sz="1000" b="1" dirty="0" err="1">
                  <a:solidFill>
                    <a:srgbClr val="FF0000"/>
                  </a:solidFill>
                  <a:latin typeface="Technika" panose="00000500000000000000" pitchFamily="50" charset="-18"/>
                </a:rPr>
                <a:t>timber</a:t>
              </a:r>
              <a:endParaRPr lang="en-US" sz="1000" b="1" dirty="0">
                <a:solidFill>
                  <a:srgbClr val="FF0000"/>
                </a:solidFill>
                <a:latin typeface="Technika" panose="00000500000000000000" pitchFamily="50" charset="-18"/>
              </a:endParaRPr>
            </a:p>
          </p:txBody>
        </p:sp>
      </p:grpSp>
      <p:grpSp>
        <p:nvGrpSpPr>
          <p:cNvPr id="7" name="Skupina 6">
            <a:extLst>
              <a:ext uri="{FF2B5EF4-FFF2-40B4-BE49-F238E27FC236}">
                <a16:creationId xmlns:a16="http://schemas.microsoft.com/office/drawing/2014/main" id="{8F23D5D2-34F5-4BB5-9D06-945CCC806718}"/>
              </a:ext>
            </a:extLst>
          </p:cNvPr>
          <p:cNvGrpSpPr/>
          <p:nvPr/>
        </p:nvGrpSpPr>
        <p:grpSpPr>
          <a:xfrm>
            <a:off x="6001272" y="602035"/>
            <a:ext cx="2102174" cy="1616020"/>
            <a:chOff x="6191572" y="227671"/>
            <a:chExt cx="2102174" cy="1616020"/>
          </a:xfrm>
        </p:grpSpPr>
        <p:sp>
          <p:nvSpPr>
            <p:cNvPr id="39" name="Zástupný obsah 2">
              <a:extLst>
                <a:ext uri="{FF2B5EF4-FFF2-40B4-BE49-F238E27FC236}">
                  <a16:creationId xmlns:a16="http://schemas.microsoft.com/office/drawing/2014/main" id="{5388D5B7-CAC7-46D8-9FE0-29C2E9495693}"/>
                </a:ext>
              </a:extLst>
            </p:cNvPr>
            <p:cNvSpPr txBox="1">
              <a:spLocks/>
            </p:cNvSpPr>
            <p:nvPr/>
          </p:nvSpPr>
          <p:spPr>
            <a:xfrm>
              <a:off x="6386934" y="227671"/>
              <a:ext cx="1703989" cy="479212"/>
            </a:xfrm>
            <a:prstGeom prst="rect">
              <a:avLst/>
            </a:prstGeom>
            <a:ln w="38100">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200" b="1" dirty="0">
                  <a:solidFill>
                    <a:srgbClr val="FF0000"/>
                  </a:solidFill>
                  <a:latin typeface="Technika" panose="00000500000000000000" pitchFamily="50" charset="-18"/>
                </a:rPr>
                <a:t>2021</a:t>
              </a:r>
              <a:br>
                <a:rPr lang="cs-CZ" sz="1200" b="1" dirty="0">
                  <a:latin typeface="Technika" panose="00000500000000000000" pitchFamily="50" charset="-18"/>
                </a:rPr>
              </a:br>
              <a:r>
                <a:rPr lang="cs-CZ" sz="1200" b="1" dirty="0" err="1">
                  <a:latin typeface="Technika" panose="00000500000000000000" pitchFamily="50" charset="-18"/>
                </a:rPr>
                <a:t>Bihina</a:t>
              </a:r>
              <a:endParaRPr lang="en-US" sz="1200" b="1" dirty="0">
                <a:latin typeface="Technika" panose="00000500000000000000" pitchFamily="50" charset="-18"/>
              </a:endParaRPr>
            </a:p>
          </p:txBody>
        </p:sp>
        <p:sp>
          <p:nvSpPr>
            <p:cNvPr id="40" name="Zástupný obsah 2">
              <a:extLst>
                <a:ext uri="{FF2B5EF4-FFF2-40B4-BE49-F238E27FC236}">
                  <a16:creationId xmlns:a16="http://schemas.microsoft.com/office/drawing/2014/main" id="{2333BE02-C394-427E-9215-DA331C13C813}"/>
                </a:ext>
              </a:extLst>
            </p:cNvPr>
            <p:cNvSpPr txBox="1">
              <a:spLocks/>
            </p:cNvSpPr>
            <p:nvPr/>
          </p:nvSpPr>
          <p:spPr>
            <a:xfrm>
              <a:off x="6232000" y="760630"/>
              <a:ext cx="2021318"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a:latin typeface="Technika" panose="00000500000000000000" pitchFamily="50" charset="-18"/>
                </a:rPr>
                <a:t>T</a:t>
              </a:r>
              <a:r>
                <a:rPr lang="en-US" sz="1000" b="1" dirty="0" err="1">
                  <a:latin typeface="Technika" panose="00000500000000000000" pitchFamily="50" charset="-18"/>
                </a:rPr>
                <a:t>imber</a:t>
              </a:r>
              <a:r>
                <a:rPr lang="en-US" sz="1000" b="1" dirty="0">
                  <a:latin typeface="Technika" panose="00000500000000000000" pitchFamily="50" charset="-18"/>
                </a:rPr>
                <a:t> encasement of steel structures</a:t>
              </a:r>
            </a:p>
          </p:txBody>
        </p:sp>
        <p:sp>
          <p:nvSpPr>
            <p:cNvPr id="41" name="Zástupný obsah 2">
              <a:extLst>
                <a:ext uri="{FF2B5EF4-FFF2-40B4-BE49-F238E27FC236}">
                  <a16:creationId xmlns:a16="http://schemas.microsoft.com/office/drawing/2014/main" id="{BECEAC07-5560-4832-8DE8-0769CA4C1B76}"/>
                </a:ext>
              </a:extLst>
            </p:cNvPr>
            <p:cNvSpPr txBox="1">
              <a:spLocks/>
            </p:cNvSpPr>
            <p:nvPr/>
          </p:nvSpPr>
          <p:spPr>
            <a:xfrm>
              <a:off x="6191572" y="1129990"/>
              <a:ext cx="2102174"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000" b="1" dirty="0">
                  <a:solidFill>
                    <a:srgbClr val="FF0000"/>
                  </a:solidFill>
                  <a:latin typeface="Technika" panose="00000500000000000000" pitchFamily="50" charset="-18"/>
                </a:rPr>
                <a:t>alternative fire insulation</a:t>
              </a:r>
            </a:p>
          </p:txBody>
        </p:sp>
      </p:grpSp>
      <p:grpSp>
        <p:nvGrpSpPr>
          <p:cNvPr id="18" name="Skupina 17">
            <a:extLst>
              <a:ext uri="{FF2B5EF4-FFF2-40B4-BE49-F238E27FC236}">
                <a16:creationId xmlns:a16="http://schemas.microsoft.com/office/drawing/2014/main" id="{9B6BF157-72C5-42FF-B50F-0CDE3800217F}"/>
              </a:ext>
            </a:extLst>
          </p:cNvPr>
          <p:cNvGrpSpPr/>
          <p:nvPr/>
        </p:nvGrpSpPr>
        <p:grpSpPr>
          <a:xfrm>
            <a:off x="7889683" y="596026"/>
            <a:ext cx="2102174" cy="1505138"/>
            <a:chOff x="8293746" y="227671"/>
            <a:chExt cx="2102174" cy="1505138"/>
          </a:xfrm>
        </p:grpSpPr>
        <p:sp>
          <p:nvSpPr>
            <p:cNvPr id="42" name="Zástupný obsah 2">
              <a:extLst>
                <a:ext uri="{FF2B5EF4-FFF2-40B4-BE49-F238E27FC236}">
                  <a16:creationId xmlns:a16="http://schemas.microsoft.com/office/drawing/2014/main" id="{6AA18AA9-31EF-410D-8BC3-02495D3B6BB9}"/>
                </a:ext>
              </a:extLst>
            </p:cNvPr>
            <p:cNvSpPr txBox="1">
              <a:spLocks/>
            </p:cNvSpPr>
            <p:nvPr/>
          </p:nvSpPr>
          <p:spPr>
            <a:xfrm>
              <a:off x="8489108" y="227671"/>
              <a:ext cx="1703989" cy="479212"/>
            </a:xfrm>
            <a:prstGeom prst="rect">
              <a:avLst/>
            </a:prstGeom>
            <a:ln w="38100">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200" b="1" dirty="0">
                  <a:solidFill>
                    <a:srgbClr val="FF0000"/>
                  </a:solidFill>
                  <a:latin typeface="Technika" panose="00000500000000000000" pitchFamily="50" charset="-18"/>
                </a:rPr>
                <a:t>2021</a:t>
              </a:r>
              <a:br>
                <a:rPr lang="cs-CZ" sz="1200" b="1" dirty="0">
                  <a:latin typeface="Technika" panose="00000500000000000000" pitchFamily="50" charset="-18"/>
                </a:rPr>
              </a:br>
              <a:r>
                <a:rPr lang="cs-CZ" sz="1200" b="1" dirty="0" err="1">
                  <a:latin typeface="Technika" panose="00000500000000000000" pitchFamily="50" charset="-18"/>
                </a:rPr>
                <a:t>Šalek</a:t>
              </a:r>
              <a:endParaRPr lang="en-US" sz="1200" b="1" dirty="0">
                <a:latin typeface="Technika" panose="00000500000000000000" pitchFamily="50" charset="-18"/>
              </a:endParaRPr>
            </a:p>
          </p:txBody>
        </p:sp>
        <p:sp>
          <p:nvSpPr>
            <p:cNvPr id="43" name="Zástupný obsah 2">
              <a:extLst>
                <a:ext uri="{FF2B5EF4-FFF2-40B4-BE49-F238E27FC236}">
                  <a16:creationId xmlns:a16="http://schemas.microsoft.com/office/drawing/2014/main" id="{D1F8760F-561E-4E74-9ED4-C09E199989AB}"/>
                </a:ext>
              </a:extLst>
            </p:cNvPr>
            <p:cNvSpPr txBox="1">
              <a:spLocks/>
            </p:cNvSpPr>
            <p:nvPr/>
          </p:nvSpPr>
          <p:spPr>
            <a:xfrm>
              <a:off x="8334174" y="760630"/>
              <a:ext cx="2021318"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err="1">
                  <a:latin typeface="Technika" panose="00000500000000000000" pitchFamily="50" charset="-18"/>
                </a:rPr>
                <a:t>Numerical</a:t>
              </a:r>
              <a:r>
                <a:rPr lang="cs-CZ" sz="1000" b="1" dirty="0">
                  <a:latin typeface="Technika" panose="00000500000000000000" pitchFamily="50" charset="-18"/>
                </a:rPr>
                <a:t> modelling</a:t>
              </a:r>
              <a:endParaRPr lang="en-US" sz="1000" b="1" dirty="0">
                <a:latin typeface="Technika" panose="00000500000000000000" pitchFamily="50" charset="-18"/>
              </a:endParaRPr>
            </a:p>
          </p:txBody>
        </p:sp>
        <p:sp>
          <p:nvSpPr>
            <p:cNvPr id="44" name="Zástupný obsah 2">
              <a:extLst>
                <a:ext uri="{FF2B5EF4-FFF2-40B4-BE49-F238E27FC236}">
                  <a16:creationId xmlns:a16="http://schemas.microsoft.com/office/drawing/2014/main" id="{C8155C3A-1C3D-4BFA-B507-19515F0D13CF}"/>
                </a:ext>
              </a:extLst>
            </p:cNvPr>
            <p:cNvSpPr txBox="1">
              <a:spLocks/>
            </p:cNvSpPr>
            <p:nvPr/>
          </p:nvSpPr>
          <p:spPr>
            <a:xfrm>
              <a:off x="8293746" y="1019108"/>
              <a:ext cx="2102174"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a:solidFill>
                    <a:srgbClr val="FF0000"/>
                  </a:solidFill>
                  <a:latin typeface="Technika" panose="00000500000000000000" pitchFamily="50" charset="-18"/>
                </a:rPr>
                <a:t>OSB </a:t>
              </a:r>
              <a:r>
                <a:rPr lang="cs-CZ" sz="1000" b="1" dirty="0" err="1">
                  <a:solidFill>
                    <a:srgbClr val="FF0000"/>
                  </a:solidFill>
                  <a:latin typeface="Technika" panose="00000500000000000000" pitchFamily="50" charset="-18"/>
                </a:rPr>
                <a:t>cladding</a:t>
              </a: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of</a:t>
              </a: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wall</a:t>
              </a:r>
              <a:endParaRPr lang="en-US" sz="1000" b="1" dirty="0">
                <a:solidFill>
                  <a:srgbClr val="FF0000"/>
                </a:solidFill>
                <a:latin typeface="Technika" panose="00000500000000000000" pitchFamily="50" charset="-18"/>
              </a:endParaRPr>
            </a:p>
          </p:txBody>
        </p:sp>
      </p:grpSp>
      <p:grpSp>
        <p:nvGrpSpPr>
          <p:cNvPr id="48" name="Skupina 47">
            <a:extLst>
              <a:ext uri="{FF2B5EF4-FFF2-40B4-BE49-F238E27FC236}">
                <a16:creationId xmlns:a16="http://schemas.microsoft.com/office/drawing/2014/main" id="{2C07912E-DAFC-4D0C-9D89-8FCB68D5A134}"/>
              </a:ext>
            </a:extLst>
          </p:cNvPr>
          <p:cNvGrpSpPr/>
          <p:nvPr/>
        </p:nvGrpSpPr>
        <p:grpSpPr>
          <a:xfrm>
            <a:off x="9770633" y="596026"/>
            <a:ext cx="2102174" cy="1505138"/>
            <a:chOff x="10395920" y="227671"/>
            <a:chExt cx="2102174" cy="1505138"/>
          </a:xfrm>
        </p:grpSpPr>
        <p:sp>
          <p:nvSpPr>
            <p:cNvPr id="45" name="Zástupný obsah 2">
              <a:extLst>
                <a:ext uri="{FF2B5EF4-FFF2-40B4-BE49-F238E27FC236}">
                  <a16:creationId xmlns:a16="http://schemas.microsoft.com/office/drawing/2014/main" id="{A33DB349-21D4-442C-A8D2-DE832F52860B}"/>
                </a:ext>
              </a:extLst>
            </p:cNvPr>
            <p:cNvSpPr txBox="1">
              <a:spLocks/>
            </p:cNvSpPr>
            <p:nvPr/>
          </p:nvSpPr>
          <p:spPr>
            <a:xfrm>
              <a:off x="10591282" y="227671"/>
              <a:ext cx="1703989" cy="479212"/>
            </a:xfrm>
            <a:prstGeom prst="rect">
              <a:avLst/>
            </a:prstGeom>
            <a:ln w="38100">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200" b="1" dirty="0">
                  <a:solidFill>
                    <a:srgbClr val="FF0000"/>
                  </a:solidFill>
                  <a:latin typeface="Technika" panose="00000500000000000000" pitchFamily="50" charset="-18"/>
                </a:rPr>
                <a:t>2022</a:t>
              </a:r>
              <a:br>
                <a:rPr lang="cs-CZ" sz="1200" b="1" dirty="0">
                  <a:latin typeface="Technika" panose="00000500000000000000" pitchFamily="50" charset="-18"/>
                </a:rPr>
              </a:br>
              <a:r>
                <a:rPr lang="cs-CZ" sz="1200" b="1" dirty="0">
                  <a:latin typeface="Technika" panose="00000500000000000000" pitchFamily="50" charset="-18"/>
                </a:rPr>
                <a:t>Šejna and Šulc</a:t>
              </a:r>
              <a:endParaRPr lang="en-US" sz="1200" b="1" dirty="0">
                <a:latin typeface="Technika" panose="00000500000000000000" pitchFamily="50" charset="-18"/>
              </a:endParaRPr>
            </a:p>
          </p:txBody>
        </p:sp>
        <p:sp>
          <p:nvSpPr>
            <p:cNvPr id="46" name="Zástupný obsah 2">
              <a:extLst>
                <a:ext uri="{FF2B5EF4-FFF2-40B4-BE49-F238E27FC236}">
                  <a16:creationId xmlns:a16="http://schemas.microsoft.com/office/drawing/2014/main" id="{4804D074-B772-4032-AA7B-9B0D597DC422}"/>
                </a:ext>
              </a:extLst>
            </p:cNvPr>
            <p:cNvSpPr txBox="1">
              <a:spLocks/>
            </p:cNvSpPr>
            <p:nvPr/>
          </p:nvSpPr>
          <p:spPr>
            <a:xfrm>
              <a:off x="10436348" y="760630"/>
              <a:ext cx="2021318"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err="1">
                  <a:latin typeface="Technika" panose="00000500000000000000" pitchFamily="50" charset="-18"/>
                </a:rPr>
                <a:t>Mechanical</a:t>
              </a:r>
              <a:r>
                <a:rPr lang="cs-CZ" sz="1000" b="1" dirty="0">
                  <a:latin typeface="Technika" panose="00000500000000000000" pitchFamily="50" charset="-18"/>
                </a:rPr>
                <a:t> </a:t>
              </a:r>
              <a:r>
                <a:rPr lang="cs-CZ" sz="1000" b="1" dirty="0" err="1">
                  <a:latin typeface="Technika" panose="00000500000000000000" pitchFamily="50" charset="-18"/>
                </a:rPr>
                <a:t>analysis</a:t>
              </a:r>
              <a:endParaRPr lang="en-US" sz="1000" b="1" dirty="0">
                <a:latin typeface="Technika" panose="00000500000000000000" pitchFamily="50" charset="-18"/>
              </a:endParaRPr>
            </a:p>
          </p:txBody>
        </p:sp>
        <p:sp>
          <p:nvSpPr>
            <p:cNvPr id="47" name="Zástupný obsah 2">
              <a:extLst>
                <a:ext uri="{FF2B5EF4-FFF2-40B4-BE49-F238E27FC236}">
                  <a16:creationId xmlns:a16="http://schemas.microsoft.com/office/drawing/2014/main" id="{0A092168-4C2D-462D-9599-4B788931C911}"/>
                </a:ext>
              </a:extLst>
            </p:cNvPr>
            <p:cNvSpPr txBox="1">
              <a:spLocks/>
            </p:cNvSpPr>
            <p:nvPr/>
          </p:nvSpPr>
          <p:spPr>
            <a:xfrm>
              <a:off x="10395920" y="1019108"/>
              <a:ext cx="2102174" cy="713701"/>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000" b="1" dirty="0">
                  <a:solidFill>
                    <a:srgbClr val="FF0000"/>
                  </a:solidFill>
                  <a:latin typeface="Technika" panose="00000500000000000000" pitchFamily="50" charset="-18"/>
                </a:rPr>
                <a:t>OSB </a:t>
              </a:r>
              <a:r>
                <a:rPr lang="cs-CZ" sz="1000" b="1" dirty="0" err="1">
                  <a:solidFill>
                    <a:srgbClr val="FF0000"/>
                  </a:solidFill>
                  <a:latin typeface="Technika" panose="00000500000000000000" pitchFamily="50" charset="-18"/>
                </a:rPr>
                <a:t>cladding</a:t>
              </a:r>
              <a:br>
                <a:rPr lang="cs-CZ" sz="1000" b="1" dirty="0">
                  <a:solidFill>
                    <a:srgbClr val="FF0000"/>
                  </a:solidFill>
                  <a:latin typeface="Technika" panose="00000500000000000000" pitchFamily="50" charset="-18"/>
                </a:rPr>
              </a:b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of</a:t>
              </a: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steel</a:t>
              </a:r>
              <a:r>
                <a:rPr lang="cs-CZ" sz="1000" b="1" dirty="0">
                  <a:solidFill>
                    <a:srgbClr val="FF0000"/>
                  </a:solidFill>
                  <a:latin typeface="Technika" panose="00000500000000000000" pitchFamily="50" charset="-18"/>
                </a:rPr>
                <a:t> </a:t>
              </a:r>
              <a:r>
                <a:rPr lang="cs-CZ" sz="1000" b="1" dirty="0" err="1">
                  <a:solidFill>
                    <a:srgbClr val="FF0000"/>
                  </a:solidFill>
                  <a:latin typeface="Technika" panose="00000500000000000000" pitchFamily="50" charset="-18"/>
                </a:rPr>
                <a:t>beam</a:t>
              </a:r>
              <a:endParaRPr lang="en-US" sz="1000" b="1" dirty="0">
                <a:solidFill>
                  <a:srgbClr val="FF0000"/>
                </a:solidFill>
                <a:latin typeface="Technika" panose="00000500000000000000" pitchFamily="50" charset="-18"/>
              </a:endParaRPr>
            </a:p>
          </p:txBody>
        </p:sp>
      </p:grpSp>
      <p:sp>
        <p:nvSpPr>
          <p:cNvPr id="53" name="Zástupný obsah 2">
            <a:extLst>
              <a:ext uri="{FF2B5EF4-FFF2-40B4-BE49-F238E27FC236}">
                <a16:creationId xmlns:a16="http://schemas.microsoft.com/office/drawing/2014/main" id="{FC5D617B-CFAF-49D1-B8A4-6BF4A5EE9C35}"/>
              </a:ext>
            </a:extLst>
          </p:cNvPr>
          <p:cNvSpPr txBox="1">
            <a:spLocks/>
          </p:cNvSpPr>
          <p:nvPr/>
        </p:nvSpPr>
        <p:spPr>
          <a:xfrm>
            <a:off x="1994168" y="3742459"/>
            <a:ext cx="2710662" cy="6881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cs-CZ" dirty="0" err="1">
                <a:latin typeface="Technika Light" panose="00000300000000000000" pitchFamily="50" charset="-18"/>
              </a:rPr>
              <a:t>Pyrolysis</a:t>
            </a:r>
            <a:r>
              <a:rPr lang="cs-CZ" dirty="0">
                <a:latin typeface="Technika Light" panose="00000300000000000000" pitchFamily="50" charset="-18"/>
              </a:rPr>
              <a:t> </a:t>
            </a:r>
            <a:r>
              <a:rPr lang="cs-CZ" dirty="0" err="1">
                <a:latin typeface="Technika Light" panose="00000300000000000000" pitchFamily="50" charset="-18"/>
              </a:rPr>
              <a:t>of</a:t>
            </a:r>
            <a:r>
              <a:rPr lang="cs-CZ" dirty="0">
                <a:latin typeface="Technika Light" panose="00000300000000000000" pitchFamily="50" charset="-18"/>
              </a:rPr>
              <a:t> OSB</a:t>
            </a:r>
          </a:p>
        </p:txBody>
      </p:sp>
      <p:sp>
        <p:nvSpPr>
          <p:cNvPr id="54" name="Obdélník 53">
            <a:extLst>
              <a:ext uri="{FF2B5EF4-FFF2-40B4-BE49-F238E27FC236}">
                <a16:creationId xmlns:a16="http://schemas.microsoft.com/office/drawing/2014/main" id="{8C24B6BC-2786-4E5F-B0BC-244338681DD2}"/>
              </a:ext>
            </a:extLst>
          </p:cNvPr>
          <p:cNvSpPr/>
          <p:nvPr/>
        </p:nvSpPr>
        <p:spPr>
          <a:xfrm>
            <a:off x="1851732" y="3674991"/>
            <a:ext cx="2995535" cy="66551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Zástupný obsah 2">
            <a:extLst>
              <a:ext uri="{FF2B5EF4-FFF2-40B4-BE49-F238E27FC236}">
                <a16:creationId xmlns:a16="http://schemas.microsoft.com/office/drawing/2014/main" id="{93BD0CAF-053B-40ED-9FA3-02DE5EF1E696}"/>
              </a:ext>
            </a:extLst>
          </p:cNvPr>
          <p:cNvSpPr txBox="1">
            <a:spLocks/>
          </p:cNvSpPr>
          <p:nvPr/>
        </p:nvSpPr>
        <p:spPr>
          <a:xfrm>
            <a:off x="5581469" y="3637523"/>
            <a:ext cx="2710662" cy="6655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cs-CZ" sz="2400" dirty="0">
                <a:latin typeface="Technika Light" panose="00000300000000000000" pitchFamily="50" charset="-18"/>
              </a:rPr>
              <a:t>Development </a:t>
            </a:r>
            <a:r>
              <a:rPr lang="cs-CZ" sz="2400" dirty="0" err="1">
                <a:latin typeface="Technika Light" panose="00000300000000000000" pitchFamily="50" charset="-18"/>
              </a:rPr>
              <a:t>of</a:t>
            </a:r>
            <a:r>
              <a:rPr lang="cs-CZ" sz="2400" dirty="0">
                <a:latin typeface="Technika Light" panose="00000300000000000000" pitchFamily="50" charset="-18"/>
              </a:rPr>
              <a:t> </a:t>
            </a:r>
            <a:r>
              <a:rPr lang="cs-CZ" sz="2400" dirty="0" err="1">
                <a:latin typeface="Technika Light" panose="00000300000000000000" pitchFamily="50" charset="-18"/>
              </a:rPr>
              <a:t>char</a:t>
            </a:r>
            <a:r>
              <a:rPr lang="cs-CZ" sz="2400" dirty="0">
                <a:latin typeface="Technika Light" panose="00000300000000000000" pitchFamily="50" charset="-18"/>
              </a:rPr>
              <a:t> </a:t>
            </a:r>
            <a:r>
              <a:rPr lang="cs-CZ" sz="2400" dirty="0" err="1">
                <a:latin typeface="Technika Light" panose="00000300000000000000" pitchFamily="50" charset="-18"/>
              </a:rPr>
              <a:t>layer</a:t>
            </a:r>
            <a:endParaRPr lang="cs-CZ" sz="2400" dirty="0">
              <a:latin typeface="Technika Light" panose="00000300000000000000" pitchFamily="50" charset="-18"/>
            </a:endParaRPr>
          </a:p>
        </p:txBody>
      </p:sp>
      <p:sp>
        <p:nvSpPr>
          <p:cNvPr id="56" name="Obdélník 55">
            <a:extLst>
              <a:ext uri="{FF2B5EF4-FFF2-40B4-BE49-F238E27FC236}">
                <a16:creationId xmlns:a16="http://schemas.microsoft.com/office/drawing/2014/main" id="{EBCB6184-1C41-4B2C-B78F-7E77C6EC5229}"/>
              </a:ext>
            </a:extLst>
          </p:cNvPr>
          <p:cNvSpPr/>
          <p:nvPr/>
        </p:nvSpPr>
        <p:spPr>
          <a:xfrm>
            <a:off x="5493777" y="3674991"/>
            <a:ext cx="2995535" cy="66551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7" name="Zástupný obsah 2">
            <a:extLst>
              <a:ext uri="{FF2B5EF4-FFF2-40B4-BE49-F238E27FC236}">
                <a16:creationId xmlns:a16="http://schemas.microsoft.com/office/drawing/2014/main" id="{BAFBE4C4-BF32-4569-8B5F-5BDA5E821E8D}"/>
              </a:ext>
            </a:extLst>
          </p:cNvPr>
          <p:cNvSpPr txBox="1">
            <a:spLocks/>
          </p:cNvSpPr>
          <p:nvPr/>
        </p:nvSpPr>
        <p:spPr>
          <a:xfrm>
            <a:off x="9278257" y="3742459"/>
            <a:ext cx="2710662" cy="66551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cs-CZ" dirty="0" err="1">
                <a:latin typeface="+mj-lt"/>
              </a:rPr>
              <a:t>Failure</a:t>
            </a:r>
            <a:r>
              <a:rPr lang="cs-CZ" dirty="0">
                <a:latin typeface="+mj-lt"/>
              </a:rPr>
              <a:t> </a:t>
            </a:r>
            <a:r>
              <a:rPr lang="cs-CZ" dirty="0" err="1">
                <a:latin typeface="+mj-lt"/>
              </a:rPr>
              <a:t>of</a:t>
            </a:r>
            <a:r>
              <a:rPr lang="cs-CZ" dirty="0">
                <a:latin typeface="+mj-lt"/>
              </a:rPr>
              <a:t> </a:t>
            </a:r>
            <a:r>
              <a:rPr lang="cs-CZ" dirty="0" err="1">
                <a:latin typeface="+mj-lt"/>
              </a:rPr>
              <a:t>cladding</a:t>
            </a:r>
            <a:endParaRPr lang="cs-CZ" dirty="0">
              <a:latin typeface="+mj-lt"/>
            </a:endParaRPr>
          </a:p>
        </p:txBody>
      </p:sp>
      <p:sp>
        <p:nvSpPr>
          <p:cNvPr id="58" name="Obdélník 57">
            <a:extLst>
              <a:ext uri="{FF2B5EF4-FFF2-40B4-BE49-F238E27FC236}">
                <a16:creationId xmlns:a16="http://schemas.microsoft.com/office/drawing/2014/main" id="{EF1495BB-D113-4430-90CD-B1DE671F0A82}"/>
              </a:ext>
            </a:extLst>
          </p:cNvPr>
          <p:cNvSpPr/>
          <p:nvPr/>
        </p:nvSpPr>
        <p:spPr>
          <a:xfrm>
            <a:off x="9135821" y="3674991"/>
            <a:ext cx="2995535" cy="66551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9" name="Kříž 58">
            <a:extLst>
              <a:ext uri="{FF2B5EF4-FFF2-40B4-BE49-F238E27FC236}">
                <a16:creationId xmlns:a16="http://schemas.microsoft.com/office/drawing/2014/main" id="{151D0FEB-D8B0-4472-8DB7-BC4294506D33}"/>
              </a:ext>
            </a:extLst>
          </p:cNvPr>
          <p:cNvSpPr/>
          <p:nvPr/>
        </p:nvSpPr>
        <p:spPr>
          <a:xfrm>
            <a:off x="5044521" y="3881746"/>
            <a:ext cx="252000" cy="252000"/>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0" name="Kříž 59">
            <a:extLst>
              <a:ext uri="{FF2B5EF4-FFF2-40B4-BE49-F238E27FC236}">
                <a16:creationId xmlns:a16="http://schemas.microsoft.com/office/drawing/2014/main" id="{BBE5090E-DCB9-434B-AF0A-761461685FD3}"/>
              </a:ext>
            </a:extLst>
          </p:cNvPr>
          <p:cNvSpPr/>
          <p:nvPr/>
        </p:nvSpPr>
        <p:spPr>
          <a:xfrm>
            <a:off x="8686603" y="3881746"/>
            <a:ext cx="252000" cy="252000"/>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5" name="TextovéPole 64">
            <a:extLst>
              <a:ext uri="{FF2B5EF4-FFF2-40B4-BE49-F238E27FC236}">
                <a16:creationId xmlns:a16="http://schemas.microsoft.com/office/drawing/2014/main" id="{7A151786-27CB-46C9-AB9B-EFECA07F774C}"/>
              </a:ext>
            </a:extLst>
          </p:cNvPr>
          <p:cNvSpPr txBox="1"/>
          <p:nvPr/>
        </p:nvSpPr>
        <p:spPr>
          <a:xfrm>
            <a:off x="1989045" y="3133755"/>
            <a:ext cx="6096000" cy="369332"/>
          </a:xfrm>
          <a:prstGeom prst="rect">
            <a:avLst/>
          </a:prstGeom>
          <a:noFill/>
        </p:spPr>
        <p:txBody>
          <a:bodyPr wrap="square">
            <a:spAutoFit/>
          </a:bodyPr>
          <a:lstStyle/>
          <a:p>
            <a:r>
              <a:rPr lang="cs-CZ" dirty="0" err="1">
                <a:latin typeface="Technika Book" panose="00000400000000000000" pitchFamily="50" charset="-18"/>
              </a:rPr>
              <a:t>Safe</a:t>
            </a:r>
            <a:r>
              <a:rPr lang="cs-CZ" dirty="0">
                <a:latin typeface="Technika Book" panose="00000400000000000000" pitchFamily="50" charset="-18"/>
              </a:rPr>
              <a:t> design:</a:t>
            </a:r>
          </a:p>
        </p:txBody>
      </p:sp>
      <p:sp>
        <p:nvSpPr>
          <p:cNvPr id="67" name="Zástupný obsah 2">
            <a:extLst>
              <a:ext uri="{FF2B5EF4-FFF2-40B4-BE49-F238E27FC236}">
                <a16:creationId xmlns:a16="http://schemas.microsoft.com/office/drawing/2014/main" id="{527312FD-AFE1-4125-AD6C-A2FDA8E694AD}"/>
              </a:ext>
            </a:extLst>
          </p:cNvPr>
          <p:cNvSpPr txBox="1">
            <a:spLocks/>
          </p:cNvSpPr>
          <p:nvPr/>
        </p:nvSpPr>
        <p:spPr>
          <a:xfrm>
            <a:off x="4142349" y="4688135"/>
            <a:ext cx="5041490" cy="1630747"/>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Model of </a:t>
            </a:r>
            <a:r>
              <a:rPr lang="cs-CZ" dirty="0"/>
              <a:t>OSB</a:t>
            </a:r>
            <a:r>
              <a:rPr lang="en-US" dirty="0"/>
              <a:t> burning as a fire protection material </a:t>
            </a:r>
            <a:br>
              <a:rPr lang="cs-CZ" dirty="0"/>
            </a:br>
            <a:endParaRPr lang="cs-CZ" dirty="0"/>
          </a:p>
        </p:txBody>
      </p:sp>
      <p:sp>
        <p:nvSpPr>
          <p:cNvPr id="2048" name="TextovéPole 2047">
            <a:extLst>
              <a:ext uri="{FF2B5EF4-FFF2-40B4-BE49-F238E27FC236}">
                <a16:creationId xmlns:a16="http://schemas.microsoft.com/office/drawing/2014/main" id="{3B8C3BF1-580E-40F8-9D10-72E168F7D798}"/>
              </a:ext>
            </a:extLst>
          </p:cNvPr>
          <p:cNvSpPr txBox="1"/>
          <p:nvPr/>
        </p:nvSpPr>
        <p:spPr>
          <a:xfrm>
            <a:off x="4411053" y="373351"/>
            <a:ext cx="1606530" cy="200055"/>
          </a:xfrm>
          <a:prstGeom prst="rect">
            <a:avLst/>
          </a:prstGeom>
          <a:noFill/>
        </p:spPr>
        <p:txBody>
          <a:bodyPr wrap="none" rtlCol="0">
            <a:spAutoFit/>
          </a:bodyPr>
          <a:lstStyle/>
          <a:p>
            <a:r>
              <a:rPr lang="cs-CZ" sz="700" dirty="0">
                <a:solidFill>
                  <a:srgbClr val="000000"/>
                </a:solidFill>
                <a:effectLst/>
                <a:latin typeface="Trebuchet MS" panose="020B0603020202020204" pitchFamily="34" charset="0"/>
                <a:ea typeface="Times New Roman" panose="02020603050405020304" pitchFamily="18" charset="0"/>
              </a:rPr>
              <a:t>d</a:t>
            </a:r>
            <a:r>
              <a:rPr lang="en-US" sz="700" dirty="0">
                <a:solidFill>
                  <a:srgbClr val="000000"/>
                </a:solidFill>
                <a:effectLst/>
                <a:latin typeface="Trebuchet MS" panose="020B0603020202020204" pitchFamily="34" charset="0"/>
                <a:ea typeface="Times New Roman" panose="02020603050405020304" pitchFamily="18" charset="0"/>
              </a:rPr>
              <a:t>oi</a:t>
            </a:r>
            <a:r>
              <a:rPr lang="cs-CZ" sz="700" dirty="0">
                <a:solidFill>
                  <a:srgbClr val="000000"/>
                </a:solidFill>
                <a:latin typeface="Trebuchet MS" panose="020B0603020202020204" pitchFamily="34" charset="0"/>
                <a:ea typeface="Times New Roman" panose="02020603050405020304" pitchFamily="18" charset="0"/>
              </a:rPr>
              <a:t>: </a:t>
            </a:r>
            <a:r>
              <a:rPr lang="en-US" sz="700" dirty="0">
                <a:solidFill>
                  <a:srgbClr val="000000"/>
                </a:solidFill>
                <a:effectLst/>
                <a:latin typeface="Trebuchet MS" panose="020B0603020202020204" pitchFamily="34" charset="0"/>
                <a:ea typeface="Times New Roman" panose="02020603050405020304" pitchFamily="18" charset="0"/>
              </a:rPr>
              <a:t>10.1007/978-3-030-41235-7_58</a:t>
            </a:r>
            <a:endParaRPr lang="cs-CZ" sz="700" dirty="0">
              <a:latin typeface="Trebuchet MS" panose="020B0603020202020204" pitchFamily="34" charset="0"/>
            </a:endParaRPr>
          </a:p>
        </p:txBody>
      </p:sp>
      <p:sp>
        <p:nvSpPr>
          <p:cNvPr id="71" name="TextovéPole 70">
            <a:extLst>
              <a:ext uri="{FF2B5EF4-FFF2-40B4-BE49-F238E27FC236}">
                <a16:creationId xmlns:a16="http://schemas.microsoft.com/office/drawing/2014/main" id="{261E972C-CE2D-497F-A6B4-B7FFD3171A33}"/>
              </a:ext>
            </a:extLst>
          </p:cNvPr>
          <p:cNvSpPr txBox="1"/>
          <p:nvPr/>
        </p:nvSpPr>
        <p:spPr>
          <a:xfrm>
            <a:off x="6493027" y="359969"/>
            <a:ext cx="1111202" cy="200055"/>
          </a:xfrm>
          <a:prstGeom prst="rect">
            <a:avLst/>
          </a:prstGeom>
          <a:noFill/>
        </p:spPr>
        <p:txBody>
          <a:bodyPr wrap="none" rtlCol="0">
            <a:spAutoFit/>
          </a:bodyPr>
          <a:lstStyle/>
          <a:p>
            <a:r>
              <a:rPr lang="cs-CZ" sz="700" dirty="0">
                <a:solidFill>
                  <a:srgbClr val="000000"/>
                </a:solidFill>
                <a:effectLst/>
                <a:latin typeface="Trebuchet MS" panose="020B0603020202020204" pitchFamily="34" charset="0"/>
                <a:ea typeface="Times New Roman" panose="02020603050405020304" pitchFamily="18" charset="0"/>
              </a:rPr>
              <a:t>d</a:t>
            </a:r>
            <a:r>
              <a:rPr lang="en-US" sz="700" dirty="0">
                <a:solidFill>
                  <a:srgbClr val="000000"/>
                </a:solidFill>
                <a:effectLst/>
                <a:latin typeface="Trebuchet MS" panose="020B0603020202020204" pitchFamily="34" charset="0"/>
                <a:ea typeface="Times New Roman" panose="02020603050405020304" pitchFamily="18" charset="0"/>
              </a:rPr>
              <a:t>oi</a:t>
            </a:r>
            <a:r>
              <a:rPr lang="cs-CZ" sz="700" dirty="0">
                <a:solidFill>
                  <a:srgbClr val="000000"/>
                </a:solidFill>
                <a:effectLst/>
                <a:latin typeface="Trebuchet MS" panose="020B0603020202020204" pitchFamily="34" charset="0"/>
                <a:ea typeface="Times New Roman" panose="02020603050405020304" pitchFamily="18" charset="0"/>
              </a:rPr>
              <a:t>:</a:t>
            </a:r>
            <a:r>
              <a:rPr lang="en-US" sz="700" dirty="0">
                <a:solidFill>
                  <a:srgbClr val="000000"/>
                </a:solidFill>
                <a:effectLst/>
                <a:latin typeface="Trebuchet MS" panose="020B0603020202020204" pitchFamily="34" charset="0"/>
                <a:ea typeface="Times New Roman" panose="02020603050405020304" pitchFamily="18" charset="0"/>
              </a:rPr>
              <a:t>10.1002/cepa.1423</a:t>
            </a:r>
            <a:endParaRPr lang="cs-CZ" sz="700" dirty="0">
              <a:latin typeface="Trebuchet MS" panose="020B0603020202020204" pitchFamily="34" charset="0"/>
            </a:endParaRPr>
          </a:p>
        </p:txBody>
      </p:sp>
      <p:sp>
        <p:nvSpPr>
          <p:cNvPr id="72" name="TextovéPole 71">
            <a:extLst>
              <a:ext uri="{FF2B5EF4-FFF2-40B4-BE49-F238E27FC236}">
                <a16:creationId xmlns:a16="http://schemas.microsoft.com/office/drawing/2014/main" id="{5AA0F9F4-1C16-4D72-AD1D-0F191A520D3E}"/>
              </a:ext>
            </a:extLst>
          </p:cNvPr>
          <p:cNvSpPr txBox="1"/>
          <p:nvPr/>
        </p:nvSpPr>
        <p:spPr>
          <a:xfrm>
            <a:off x="8065876" y="384248"/>
            <a:ext cx="1579278" cy="200055"/>
          </a:xfrm>
          <a:prstGeom prst="rect">
            <a:avLst/>
          </a:prstGeom>
          <a:noFill/>
        </p:spPr>
        <p:txBody>
          <a:bodyPr wrap="none" rtlCol="0">
            <a:spAutoFit/>
          </a:bodyPr>
          <a:lstStyle/>
          <a:p>
            <a:r>
              <a:rPr lang="cs-CZ" sz="700" dirty="0">
                <a:solidFill>
                  <a:srgbClr val="000000"/>
                </a:solidFill>
                <a:effectLst/>
                <a:latin typeface="Trebuchet MS" panose="020B0603020202020204" pitchFamily="34" charset="0"/>
                <a:ea typeface="Times New Roman" panose="02020603050405020304" pitchFamily="18" charset="0"/>
              </a:rPr>
              <a:t>d</a:t>
            </a:r>
            <a:r>
              <a:rPr lang="en-US" sz="700" dirty="0">
                <a:solidFill>
                  <a:srgbClr val="000000"/>
                </a:solidFill>
                <a:effectLst/>
                <a:latin typeface="Trebuchet MS" panose="020B0603020202020204" pitchFamily="34" charset="0"/>
                <a:ea typeface="Times New Roman" panose="02020603050405020304" pitchFamily="18" charset="0"/>
              </a:rPr>
              <a:t>oi</a:t>
            </a:r>
            <a:r>
              <a:rPr lang="cs-CZ" sz="700" dirty="0">
                <a:solidFill>
                  <a:srgbClr val="000000"/>
                </a:solidFill>
                <a:effectLst/>
                <a:latin typeface="Trebuchet MS" panose="020B0603020202020204" pitchFamily="34" charset="0"/>
                <a:ea typeface="Times New Roman" panose="02020603050405020304" pitchFamily="18" charset="0"/>
              </a:rPr>
              <a:t>:</a:t>
            </a:r>
            <a:r>
              <a:rPr lang="en-US" sz="700" dirty="0">
                <a:solidFill>
                  <a:srgbClr val="000000"/>
                </a:solidFill>
                <a:effectLst/>
                <a:latin typeface="Trebuchet MS" panose="020B0603020202020204" pitchFamily="34" charset="0"/>
                <a:ea typeface="Times New Roman" panose="02020603050405020304" pitchFamily="18" charset="0"/>
              </a:rPr>
              <a:t>10.1007/978-3-030-41235-7_58</a:t>
            </a:r>
            <a:endParaRPr lang="cs-CZ" sz="700" dirty="0">
              <a:latin typeface="Trebuchet MS" panose="020B0603020202020204" pitchFamily="34" charset="0"/>
            </a:endParaRPr>
          </a:p>
        </p:txBody>
      </p:sp>
      <p:sp>
        <p:nvSpPr>
          <p:cNvPr id="73" name="TextovéPole 72">
            <a:extLst>
              <a:ext uri="{FF2B5EF4-FFF2-40B4-BE49-F238E27FC236}">
                <a16:creationId xmlns:a16="http://schemas.microsoft.com/office/drawing/2014/main" id="{EAA0E1D8-A6C9-4FDE-91C0-D1C223E3F528}"/>
              </a:ext>
            </a:extLst>
          </p:cNvPr>
          <p:cNvSpPr txBox="1"/>
          <p:nvPr/>
        </p:nvSpPr>
        <p:spPr>
          <a:xfrm>
            <a:off x="9968085" y="384248"/>
            <a:ext cx="1717137" cy="215444"/>
          </a:xfrm>
          <a:prstGeom prst="rect">
            <a:avLst/>
          </a:prstGeom>
          <a:noFill/>
        </p:spPr>
        <p:txBody>
          <a:bodyPr wrap="none" rtlCol="0">
            <a:spAutoFit/>
          </a:bodyPr>
          <a:lstStyle/>
          <a:p>
            <a:r>
              <a:rPr lang="cs-CZ" sz="800" b="0" i="0" dirty="0" err="1">
                <a:effectLst/>
                <a:latin typeface="Trebuchet MS" panose="020B0603020202020204" pitchFamily="34" charset="0"/>
              </a:rPr>
              <a:t>doi</a:t>
            </a:r>
            <a:r>
              <a:rPr lang="cs-CZ" sz="800" b="0" i="0" dirty="0">
                <a:effectLst/>
                <a:latin typeface="Trebuchet MS" panose="020B0603020202020204" pitchFamily="34" charset="0"/>
              </a:rPr>
              <a:t>: 10.14311/APP.2022.34.0116</a:t>
            </a:r>
            <a:endParaRPr lang="cs-CZ" sz="700" dirty="0">
              <a:latin typeface="Trebuchet MS" panose="020B0603020202020204" pitchFamily="34" charset="0"/>
            </a:endParaRPr>
          </a:p>
        </p:txBody>
      </p:sp>
      <p:sp>
        <p:nvSpPr>
          <p:cNvPr id="74" name="TextovéPole 73">
            <a:extLst>
              <a:ext uri="{FF2B5EF4-FFF2-40B4-BE49-F238E27FC236}">
                <a16:creationId xmlns:a16="http://schemas.microsoft.com/office/drawing/2014/main" id="{2757A94D-F78D-46F6-82C7-A6664E432D01}"/>
              </a:ext>
            </a:extLst>
          </p:cNvPr>
          <p:cNvSpPr txBox="1"/>
          <p:nvPr/>
        </p:nvSpPr>
        <p:spPr>
          <a:xfrm>
            <a:off x="2627921" y="415283"/>
            <a:ext cx="1220206" cy="200055"/>
          </a:xfrm>
          <a:prstGeom prst="rect">
            <a:avLst/>
          </a:prstGeom>
          <a:noFill/>
        </p:spPr>
        <p:txBody>
          <a:bodyPr wrap="none" rtlCol="0">
            <a:spAutoFit/>
          </a:bodyPr>
          <a:lstStyle/>
          <a:p>
            <a:r>
              <a:rPr lang="cs-CZ" sz="700" dirty="0">
                <a:solidFill>
                  <a:srgbClr val="000000"/>
                </a:solidFill>
                <a:effectLst/>
                <a:latin typeface="Trebuchet MS" panose="020B0603020202020204" pitchFamily="34" charset="0"/>
                <a:ea typeface="Times New Roman" panose="02020603050405020304" pitchFamily="18" charset="0"/>
              </a:rPr>
              <a:t>d</a:t>
            </a:r>
            <a:r>
              <a:rPr lang="en-US" sz="700" dirty="0">
                <a:solidFill>
                  <a:srgbClr val="000000"/>
                </a:solidFill>
                <a:effectLst/>
                <a:latin typeface="Trebuchet MS" panose="020B0603020202020204" pitchFamily="34" charset="0"/>
                <a:ea typeface="Times New Roman" panose="02020603050405020304" pitchFamily="18" charset="0"/>
              </a:rPr>
              <a:t>oi</a:t>
            </a:r>
            <a:r>
              <a:rPr lang="cs-CZ" sz="700" dirty="0">
                <a:solidFill>
                  <a:srgbClr val="000000"/>
                </a:solidFill>
                <a:effectLst/>
                <a:latin typeface="Trebuchet MS" panose="020B0603020202020204" pitchFamily="34" charset="0"/>
                <a:ea typeface="Times New Roman" panose="02020603050405020304" pitchFamily="18" charset="0"/>
              </a:rPr>
              <a:t>: </a:t>
            </a:r>
            <a:r>
              <a:rPr lang="en-US" sz="700" dirty="0">
                <a:solidFill>
                  <a:srgbClr val="000000"/>
                </a:solidFill>
                <a:effectLst/>
                <a:latin typeface="Trebuchet MS" panose="020B0603020202020204" pitchFamily="34" charset="0"/>
                <a:ea typeface="Times New Roman" panose="02020603050405020304" pitchFamily="18" charset="0"/>
              </a:rPr>
              <a:t>10.3390/ma12234003</a:t>
            </a:r>
            <a:endParaRPr lang="cs-CZ" sz="700" dirty="0">
              <a:latin typeface="Trebuchet MS" panose="020B0603020202020204" pitchFamily="34" charset="0"/>
            </a:endParaRPr>
          </a:p>
        </p:txBody>
      </p:sp>
      <p:pic>
        <p:nvPicPr>
          <p:cNvPr id="2049" name="Obrázek 2048">
            <a:extLst>
              <a:ext uri="{FF2B5EF4-FFF2-40B4-BE49-F238E27FC236}">
                <a16:creationId xmlns:a16="http://schemas.microsoft.com/office/drawing/2014/main" id="{0F98008D-2076-4BAF-A40A-0F5AD5CA8CA9}"/>
              </a:ext>
            </a:extLst>
          </p:cNvPr>
          <p:cNvPicPr>
            <a:picLocks noChangeAspect="1"/>
          </p:cNvPicPr>
          <p:nvPr/>
        </p:nvPicPr>
        <p:blipFill>
          <a:blip r:embed="rId2"/>
          <a:stretch>
            <a:fillRect/>
          </a:stretch>
        </p:blipFill>
        <p:spPr>
          <a:xfrm>
            <a:off x="6384744" y="2314498"/>
            <a:ext cx="4961051" cy="785523"/>
          </a:xfrm>
          <a:prstGeom prst="rect">
            <a:avLst/>
          </a:prstGeom>
        </p:spPr>
      </p:pic>
      <p:cxnSp>
        <p:nvCxnSpPr>
          <p:cNvPr id="2052" name="Přímá spojnice se šipkou 2051">
            <a:extLst>
              <a:ext uri="{FF2B5EF4-FFF2-40B4-BE49-F238E27FC236}">
                <a16:creationId xmlns:a16="http://schemas.microsoft.com/office/drawing/2014/main" id="{DA9FC92E-B287-4760-A98E-7E50E446BE39}"/>
              </a:ext>
            </a:extLst>
          </p:cNvPr>
          <p:cNvCxnSpPr>
            <a:cxnSpLocks/>
            <a:stCxn id="46" idx="2"/>
          </p:cNvCxnSpPr>
          <p:nvPr/>
        </p:nvCxnSpPr>
        <p:spPr>
          <a:xfrm flipH="1">
            <a:off x="10387784" y="1842686"/>
            <a:ext cx="433936" cy="5109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768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709CCEC-A0C4-4B9D-BF08-A80A27E9D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1222" y="461296"/>
            <a:ext cx="7122218" cy="4571553"/>
          </a:xfrm>
          <a:prstGeom prst="rect">
            <a:avLst/>
          </a:prstGeom>
        </p:spPr>
      </p:pic>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p:txBody>
          <a:bodyPr/>
          <a:lstStyle/>
          <a:p>
            <a:fld id="{3540B10D-0F92-4291-B9D3-424E84A98670}" type="slidenum">
              <a:rPr lang="cs-CZ" smtClean="0"/>
              <a:t>8</a:t>
            </a:fld>
            <a:endParaRPr lang="cs-CZ" dirty="0"/>
          </a:p>
        </p:txBody>
      </p:sp>
      <p:sp>
        <p:nvSpPr>
          <p:cNvPr id="23" name="Nadpis 3">
            <a:extLst>
              <a:ext uri="{FF2B5EF4-FFF2-40B4-BE49-F238E27FC236}">
                <a16:creationId xmlns:a16="http://schemas.microsoft.com/office/drawing/2014/main" id="{32C1561B-C636-405F-91E6-B1DECAE0970C}"/>
              </a:ext>
            </a:extLst>
          </p:cNvPr>
          <p:cNvSpPr txBox="1">
            <a:spLocks/>
          </p:cNvSpPr>
          <p:nvPr/>
        </p:nvSpPr>
        <p:spPr>
          <a:xfrm>
            <a:off x="1818693" y="2979842"/>
            <a:ext cx="7794000" cy="1087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Kepler 296" panose="02000000000000000000" pitchFamily="50" charset="-18"/>
                <a:ea typeface="+mj-ea"/>
                <a:cs typeface="+mj-cs"/>
              </a:defRPr>
            </a:lvl1pPr>
          </a:lstStyle>
          <a:p>
            <a:r>
              <a:rPr lang="cs-CZ" cap="all" dirty="0"/>
              <a:t>Experiment</a:t>
            </a:r>
          </a:p>
        </p:txBody>
      </p:sp>
      <p:sp>
        <p:nvSpPr>
          <p:cNvPr id="27" name="Zástupný obsah 4">
            <a:extLst>
              <a:ext uri="{FF2B5EF4-FFF2-40B4-BE49-F238E27FC236}">
                <a16:creationId xmlns:a16="http://schemas.microsoft.com/office/drawing/2014/main" id="{17FA1A58-063C-4427-92D0-A642862AE104}"/>
              </a:ext>
            </a:extLst>
          </p:cNvPr>
          <p:cNvSpPr>
            <a:spLocks noGrp="1"/>
          </p:cNvSpPr>
          <p:nvPr>
            <p:ph idx="1"/>
          </p:nvPr>
        </p:nvSpPr>
        <p:spPr>
          <a:xfrm>
            <a:off x="1818693" y="3534025"/>
            <a:ext cx="3212528" cy="765370"/>
          </a:xfrm>
        </p:spPr>
        <p:txBody>
          <a:bodyPr>
            <a:normAutofit/>
          </a:bodyPr>
          <a:lstStyle/>
          <a:p>
            <a:pPr marL="0" indent="0">
              <a:lnSpc>
                <a:spcPct val="150000"/>
              </a:lnSpc>
              <a:buNone/>
            </a:pPr>
            <a:r>
              <a:rPr lang="cs-CZ" sz="2400" b="1" dirty="0" err="1">
                <a:solidFill>
                  <a:srgbClr val="FF0000"/>
                </a:solidFill>
                <a:latin typeface="Technika Book" panose="00000400000000000000" pitchFamily="50" charset="-18"/>
              </a:rPr>
              <a:t>Horizontal</a:t>
            </a:r>
            <a:r>
              <a:rPr lang="cs-CZ" sz="2400" b="1" dirty="0">
                <a:solidFill>
                  <a:srgbClr val="FF0000"/>
                </a:solidFill>
                <a:latin typeface="Technika Book" panose="00000400000000000000" pitchFamily="50" charset="-18"/>
              </a:rPr>
              <a:t> </a:t>
            </a:r>
            <a:r>
              <a:rPr lang="cs-CZ" sz="2400" b="1" dirty="0" err="1">
                <a:solidFill>
                  <a:srgbClr val="FF0000"/>
                </a:solidFill>
                <a:latin typeface="Technika Book" panose="00000400000000000000" pitchFamily="50" charset="-18"/>
              </a:rPr>
              <a:t>furnace</a:t>
            </a:r>
            <a:endParaRPr lang="cs-CZ" sz="2400" dirty="0">
              <a:latin typeface="Technika Book" panose="00000400000000000000" pitchFamily="50" charset="-18"/>
            </a:endParaRPr>
          </a:p>
        </p:txBody>
      </p:sp>
      <p:sp>
        <p:nvSpPr>
          <p:cNvPr id="32" name="Zástupný obsah 2">
            <a:extLst>
              <a:ext uri="{FF2B5EF4-FFF2-40B4-BE49-F238E27FC236}">
                <a16:creationId xmlns:a16="http://schemas.microsoft.com/office/drawing/2014/main" id="{D4F1B025-0D3F-4800-9776-30B882CC2568}"/>
              </a:ext>
            </a:extLst>
          </p:cNvPr>
          <p:cNvSpPr txBox="1">
            <a:spLocks/>
          </p:cNvSpPr>
          <p:nvPr/>
        </p:nvSpPr>
        <p:spPr>
          <a:xfrm>
            <a:off x="270000" y="3054059"/>
            <a:ext cx="1609600" cy="352800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GB" sz="1200" dirty="0"/>
              <a:t>Introduction</a:t>
            </a:r>
          </a:p>
          <a:p>
            <a:pPr>
              <a:spcBef>
                <a:spcPts val="600"/>
              </a:spcBef>
              <a:spcAft>
                <a:spcPts val="1200"/>
              </a:spcAft>
            </a:pPr>
            <a:r>
              <a:rPr lang="en-GB" sz="1200" b="1" dirty="0"/>
              <a:t>Experiments</a:t>
            </a:r>
          </a:p>
          <a:p>
            <a:pPr>
              <a:spcBef>
                <a:spcPts val="600"/>
              </a:spcBef>
              <a:spcAft>
                <a:spcPts val="1200"/>
              </a:spcAft>
            </a:pPr>
            <a:r>
              <a:rPr lang="cs-CZ" sz="1200" dirty="0"/>
              <a:t>FE</a:t>
            </a:r>
            <a:r>
              <a:rPr lang="en-GB" sz="1200" dirty="0"/>
              <a:t> model</a:t>
            </a:r>
          </a:p>
          <a:p>
            <a:pPr>
              <a:spcBef>
                <a:spcPts val="600"/>
              </a:spcBef>
              <a:spcAft>
                <a:spcPts val="1200"/>
              </a:spcAft>
            </a:pPr>
            <a:r>
              <a:rPr lang="en-GB" sz="1200" dirty="0"/>
              <a:t>Summary</a:t>
            </a:r>
          </a:p>
          <a:p>
            <a:endParaRPr lang="cs-CZ" sz="1200" dirty="0"/>
          </a:p>
        </p:txBody>
      </p:sp>
      <p:cxnSp>
        <p:nvCxnSpPr>
          <p:cNvPr id="33" name="Přímá spojnice 32">
            <a:extLst>
              <a:ext uri="{FF2B5EF4-FFF2-40B4-BE49-F238E27FC236}">
                <a16:creationId xmlns:a16="http://schemas.microsoft.com/office/drawing/2014/main" id="{34736AA0-99E1-48A1-8CEB-7D8860FFFA1E}"/>
              </a:ext>
            </a:extLst>
          </p:cNvPr>
          <p:cNvCxnSpPr/>
          <p:nvPr/>
        </p:nvCxnSpPr>
        <p:spPr>
          <a:xfrm>
            <a:off x="1739900" y="3054059"/>
            <a:ext cx="0" cy="3528000"/>
          </a:xfrm>
          <a:prstGeom prst="line">
            <a:avLst/>
          </a:prstGeom>
        </p:spPr>
        <p:style>
          <a:lnRef idx="3">
            <a:schemeClr val="dk1"/>
          </a:lnRef>
          <a:fillRef idx="0">
            <a:schemeClr val="dk1"/>
          </a:fillRef>
          <a:effectRef idx="2">
            <a:schemeClr val="dk1"/>
          </a:effectRef>
          <a:fontRef idx="minor">
            <a:schemeClr val="tx1"/>
          </a:fontRef>
        </p:style>
      </p:cxnSp>
      <p:sp>
        <p:nvSpPr>
          <p:cNvPr id="34" name="Šipka: doprava 33">
            <a:extLst>
              <a:ext uri="{FF2B5EF4-FFF2-40B4-BE49-F238E27FC236}">
                <a16:creationId xmlns:a16="http://schemas.microsoft.com/office/drawing/2014/main" id="{0276E817-5C5E-44E0-86A0-8FCCF75E92E3}"/>
              </a:ext>
            </a:extLst>
          </p:cNvPr>
          <p:cNvSpPr/>
          <p:nvPr/>
        </p:nvSpPr>
        <p:spPr>
          <a:xfrm>
            <a:off x="120650" y="3535490"/>
            <a:ext cx="200149"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8" name="Zástupný obsah 4">
            <a:extLst>
              <a:ext uri="{FF2B5EF4-FFF2-40B4-BE49-F238E27FC236}">
                <a16:creationId xmlns:a16="http://schemas.microsoft.com/office/drawing/2014/main" id="{07463AA3-1802-4C8F-9A6C-2C154DAE7B17}"/>
              </a:ext>
            </a:extLst>
          </p:cNvPr>
          <p:cNvSpPr txBox="1">
            <a:spLocks/>
          </p:cNvSpPr>
          <p:nvPr/>
        </p:nvSpPr>
        <p:spPr>
          <a:xfrm>
            <a:off x="2313932" y="4231186"/>
            <a:ext cx="6347468" cy="2626814"/>
          </a:xfrm>
          <a:prstGeom prst="rect">
            <a:avLst/>
          </a:prstGeom>
        </p:spPr>
        <p:txBody>
          <a:bodyPr vert="horz" lIns="91440" tIns="45720" rIns="91440" bIns="45720" rtlCol="0">
            <a:normAutofit fontScale="70000" lnSpcReduction="20000"/>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cs-CZ" sz="2400" dirty="0"/>
              <a:t>5 </a:t>
            </a:r>
            <a:r>
              <a:rPr lang="cs-CZ" sz="2400" dirty="0" err="1"/>
              <a:t>samples</a:t>
            </a:r>
            <a:r>
              <a:rPr lang="cs-CZ" sz="2400" dirty="0"/>
              <a:t> </a:t>
            </a:r>
          </a:p>
          <a:p>
            <a:pPr>
              <a:lnSpc>
                <a:spcPct val="150000"/>
              </a:lnSpc>
            </a:pPr>
            <a:r>
              <a:rPr lang="cs-CZ" sz="2400" dirty="0"/>
              <a:t>	</a:t>
            </a:r>
            <a:r>
              <a:rPr lang="cs-CZ" sz="2100" dirty="0" err="1">
                <a:latin typeface="Technika Light" panose="00000300000000000000" pitchFamily="50" charset="-18"/>
              </a:rPr>
              <a:t>Unprotected</a:t>
            </a:r>
            <a:r>
              <a:rPr lang="cs-CZ" sz="2100" dirty="0">
                <a:latin typeface="Technika Light" panose="00000300000000000000" pitchFamily="50" charset="-18"/>
              </a:rPr>
              <a:t> </a:t>
            </a:r>
            <a:r>
              <a:rPr lang="cs-CZ" sz="2100" dirty="0" err="1">
                <a:latin typeface="Technika Light" panose="00000300000000000000" pitchFamily="50" charset="-18"/>
              </a:rPr>
              <a:t>beam</a:t>
            </a:r>
            <a:r>
              <a:rPr lang="cs-CZ" sz="2100" dirty="0">
                <a:latin typeface="Technika Light" panose="00000300000000000000" pitchFamily="50" charset="-18"/>
              </a:rPr>
              <a:t>, </a:t>
            </a:r>
            <a:r>
              <a:rPr lang="cs-CZ" sz="2100" dirty="0" err="1">
                <a:latin typeface="Technika Light" panose="00000300000000000000" pitchFamily="50" charset="-18"/>
              </a:rPr>
              <a:t>Length</a:t>
            </a:r>
            <a:r>
              <a:rPr lang="cs-CZ" sz="2100" dirty="0">
                <a:latin typeface="Technika Light" panose="00000300000000000000" pitchFamily="50" charset="-18"/>
              </a:rPr>
              <a:t> = 3.7 m, </a:t>
            </a:r>
            <a:r>
              <a:rPr lang="cs-CZ" sz="2100" dirty="0" err="1">
                <a:latin typeface="Technika Light" panose="00000300000000000000" pitchFamily="50" charset="-18"/>
              </a:rPr>
              <a:t>loaded</a:t>
            </a:r>
            <a:endParaRPr lang="cs-CZ" sz="2100" dirty="0">
              <a:latin typeface="Technika Light" panose="00000300000000000000" pitchFamily="50" charset="-18"/>
            </a:endParaRPr>
          </a:p>
          <a:p>
            <a:pPr>
              <a:lnSpc>
                <a:spcPct val="150000"/>
              </a:lnSpc>
            </a:pPr>
            <a:r>
              <a:rPr lang="cs-CZ" sz="2100" dirty="0">
                <a:latin typeface="Technika Light" panose="00000300000000000000" pitchFamily="50" charset="-18"/>
              </a:rPr>
              <a:t>	1x OSB </a:t>
            </a:r>
            <a:r>
              <a:rPr lang="cs-CZ" sz="2100" dirty="0" err="1">
                <a:latin typeface="Technika Light" panose="00000300000000000000" pitchFamily="50" charset="-18"/>
              </a:rPr>
              <a:t>protected</a:t>
            </a:r>
            <a:r>
              <a:rPr lang="cs-CZ" sz="2100" dirty="0">
                <a:latin typeface="Technika Light" panose="00000300000000000000" pitchFamily="50" charset="-18"/>
              </a:rPr>
              <a:t> </a:t>
            </a:r>
            <a:r>
              <a:rPr lang="cs-CZ" sz="2100" dirty="0" err="1">
                <a:latin typeface="Technika Light" panose="00000300000000000000" pitchFamily="50" charset="-18"/>
              </a:rPr>
              <a:t>beam</a:t>
            </a:r>
            <a:r>
              <a:rPr lang="cs-CZ" sz="2100" dirty="0">
                <a:latin typeface="Technika Light" panose="00000300000000000000" pitchFamily="50" charset="-18"/>
              </a:rPr>
              <a:t>, </a:t>
            </a:r>
            <a:r>
              <a:rPr lang="cs-CZ" sz="2100" dirty="0" err="1">
                <a:latin typeface="Technika Light" panose="00000300000000000000" pitchFamily="50" charset="-18"/>
              </a:rPr>
              <a:t>Length</a:t>
            </a:r>
            <a:r>
              <a:rPr lang="cs-CZ" sz="2100" dirty="0">
                <a:latin typeface="Technika Light" panose="00000300000000000000" pitchFamily="50" charset="-18"/>
              </a:rPr>
              <a:t> = 3.7 m, </a:t>
            </a:r>
            <a:r>
              <a:rPr lang="cs-CZ" sz="2100" dirty="0" err="1">
                <a:latin typeface="Technika Light" panose="00000300000000000000" pitchFamily="50" charset="-18"/>
              </a:rPr>
              <a:t>loaded</a:t>
            </a:r>
            <a:endParaRPr lang="cs-CZ" sz="2100" dirty="0">
              <a:latin typeface="Technika Light" panose="00000300000000000000" pitchFamily="50" charset="-18"/>
            </a:endParaRPr>
          </a:p>
          <a:p>
            <a:pPr>
              <a:lnSpc>
                <a:spcPct val="150000"/>
              </a:lnSpc>
            </a:pPr>
            <a:r>
              <a:rPr lang="cs-CZ" sz="2100" dirty="0">
                <a:latin typeface="Technika Light" panose="00000300000000000000" pitchFamily="50" charset="-18"/>
              </a:rPr>
              <a:t>	2x OSB </a:t>
            </a:r>
            <a:r>
              <a:rPr lang="cs-CZ" sz="2100" dirty="0" err="1">
                <a:latin typeface="Technika Light" panose="00000300000000000000" pitchFamily="50" charset="-18"/>
              </a:rPr>
              <a:t>protected</a:t>
            </a:r>
            <a:r>
              <a:rPr lang="cs-CZ" sz="2100" dirty="0">
                <a:latin typeface="Technika Light" panose="00000300000000000000" pitchFamily="50" charset="-18"/>
              </a:rPr>
              <a:t> </a:t>
            </a:r>
            <a:r>
              <a:rPr lang="cs-CZ" sz="2100" dirty="0" err="1">
                <a:latin typeface="Technika Light" panose="00000300000000000000" pitchFamily="50" charset="-18"/>
              </a:rPr>
              <a:t>beam</a:t>
            </a:r>
            <a:r>
              <a:rPr lang="cs-CZ" sz="2100" dirty="0">
                <a:latin typeface="Technika Light" panose="00000300000000000000" pitchFamily="50" charset="-18"/>
              </a:rPr>
              <a:t>, </a:t>
            </a:r>
            <a:r>
              <a:rPr lang="cs-CZ" sz="2100" dirty="0" err="1">
                <a:latin typeface="Technika Light" panose="00000300000000000000" pitchFamily="50" charset="-18"/>
              </a:rPr>
              <a:t>Length</a:t>
            </a:r>
            <a:r>
              <a:rPr lang="cs-CZ" sz="2100" dirty="0">
                <a:latin typeface="Technika Light" panose="00000300000000000000" pitchFamily="50" charset="-18"/>
              </a:rPr>
              <a:t> = 3.7 m, </a:t>
            </a:r>
            <a:r>
              <a:rPr lang="cs-CZ" sz="2100" dirty="0" err="1">
                <a:latin typeface="Technika Light" panose="00000300000000000000" pitchFamily="50" charset="-18"/>
              </a:rPr>
              <a:t>loaded</a:t>
            </a:r>
            <a:endParaRPr lang="cs-CZ" sz="2100" dirty="0">
              <a:latin typeface="Technika Light" panose="00000300000000000000" pitchFamily="50" charset="-18"/>
            </a:endParaRPr>
          </a:p>
          <a:p>
            <a:pPr>
              <a:lnSpc>
                <a:spcPct val="150000"/>
              </a:lnSpc>
            </a:pPr>
            <a:r>
              <a:rPr lang="cs-CZ" sz="2100" dirty="0">
                <a:latin typeface="Technika Light" panose="00000300000000000000" pitchFamily="50" charset="-18"/>
              </a:rPr>
              <a:t>	</a:t>
            </a:r>
            <a:r>
              <a:rPr lang="cs-CZ" sz="2100" b="1" dirty="0">
                <a:solidFill>
                  <a:srgbClr val="FF0000"/>
                </a:solidFill>
                <a:latin typeface="Technika Light" panose="00000300000000000000" pitchFamily="50" charset="-18"/>
              </a:rPr>
              <a:t>1x OSB </a:t>
            </a:r>
            <a:r>
              <a:rPr lang="cs-CZ" sz="2100" b="1" dirty="0" err="1">
                <a:solidFill>
                  <a:srgbClr val="FF0000"/>
                </a:solidFill>
                <a:latin typeface="Technika Light" panose="00000300000000000000" pitchFamily="50" charset="-18"/>
              </a:rPr>
              <a:t>protected</a:t>
            </a:r>
            <a:r>
              <a:rPr lang="cs-CZ" sz="2100" b="1" dirty="0">
                <a:solidFill>
                  <a:srgbClr val="FF0000"/>
                </a:solidFill>
                <a:latin typeface="Technika Light" panose="00000300000000000000" pitchFamily="50" charset="-18"/>
              </a:rPr>
              <a:t> </a:t>
            </a:r>
            <a:r>
              <a:rPr lang="cs-CZ" sz="2100" b="1" dirty="0" err="1">
                <a:solidFill>
                  <a:srgbClr val="FF0000"/>
                </a:solidFill>
                <a:latin typeface="Technika Light" panose="00000300000000000000" pitchFamily="50" charset="-18"/>
              </a:rPr>
              <a:t>beam</a:t>
            </a:r>
            <a:r>
              <a:rPr lang="cs-CZ" sz="2100" b="1" dirty="0">
                <a:solidFill>
                  <a:srgbClr val="FF0000"/>
                </a:solidFill>
                <a:latin typeface="Technika Light" panose="00000300000000000000" pitchFamily="50" charset="-18"/>
              </a:rPr>
              <a:t>, </a:t>
            </a:r>
            <a:r>
              <a:rPr lang="cs-CZ" sz="2100" b="1" dirty="0" err="1">
                <a:solidFill>
                  <a:srgbClr val="FF0000"/>
                </a:solidFill>
                <a:latin typeface="Technika Light" panose="00000300000000000000" pitchFamily="50" charset="-18"/>
              </a:rPr>
              <a:t>Length</a:t>
            </a:r>
            <a:r>
              <a:rPr lang="cs-CZ" sz="2100" b="1" dirty="0">
                <a:solidFill>
                  <a:srgbClr val="FF0000"/>
                </a:solidFill>
                <a:latin typeface="Technika Light" panose="00000300000000000000" pitchFamily="50" charset="-18"/>
              </a:rPr>
              <a:t> = 0.5 m, </a:t>
            </a:r>
            <a:r>
              <a:rPr lang="cs-CZ" sz="2100" b="1" dirty="0" err="1">
                <a:solidFill>
                  <a:srgbClr val="FF0000"/>
                </a:solidFill>
                <a:latin typeface="Technika Light" panose="00000300000000000000" pitchFamily="50" charset="-18"/>
              </a:rPr>
              <a:t>unloaded</a:t>
            </a:r>
            <a:endParaRPr lang="cs-CZ" sz="2100" b="1" dirty="0">
              <a:solidFill>
                <a:srgbClr val="FF0000"/>
              </a:solidFill>
              <a:latin typeface="Technika Light" panose="00000300000000000000" pitchFamily="50" charset="-18"/>
            </a:endParaRPr>
          </a:p>
          <a:p>
            <a:pPr>
              <a:lnSpc>
                <a:spcPct val="150000"/>
              </a:lnSpc>
            </a:pPr>
            <a:r>
              <a:rPr lang="cs-CZ" sz="2100" b="1" dirty="0">
                <a:solidFill>
                  <a:srgbClr val="FF0000"/>
                </a:solidFill>
                <a:latin typeface="Technika Light" panose="00000300000000000000" pitchFamily="50" charset="-18"/>
              </a:rPr>
              <a:t>	2x OSB </a:t>
            </a:r>
            <a:r>
              <a:rPr lang="cs-CZ" sz="2100" b="1" dirty="0" err="1">
                <a:solidFill>
                  <a:srgbClr val="FF0000"/>
                </a:solidFill>
                <a:latin typeface="Technika Light" panose="00000300000000000000" pitchFamily="50" charset="-18"/>
              </a:rPr>
              <a:t>protected</a:t>
            </a:r>
            <a:r>
              <a:rPr lang="cs-CZ" sz="2100" b="1" dirty="0">
                <a:solidFill>
                  <a:srgbClr val="FF0000"/>
                </a:solidFill>
                <a:latin typeface="Technika Light" panose="00000300000000000000" pitchFamily="50" charset="-18"/>
              </a:rPr>
              <a:t> </a:t>
            </a:r>
            <a:r>
              <a:rPr lang="cs-CZ" sz="2100" b="1" dirty="0" err="1">
                <a:solidFill>
                  <a:srgbClr val="FF0000"/>
                </a:solidFill>
                <a:latin typeface="Technika Light" panose="00000300000000000000" pitchFamily="50" charset="-18"/>
              </a:rPr>
              <a:t>beam</a:t>
            </a:r>
            <a:r>
              <a:rPr lang="cs-CZ" sz="2100" b="1" dirty="0">
                <a:solidFill>
                  <a:srgbClr val="FF0000"/>
                </a:solidFill>
                <a:latin typeface="Technika Light" panose="00000300000000000000" pitchFamily="50" charset="-18"/>
              </a:rPr>
              <a:t>, </a:t>
            </a:r>
            <a:r>
              <a:rPr lang="cs-CZ" sz="2100" b="1" dirty="0" err="1">
                <a:solidFill>
                  <a:srgbClr val="FF0000"/>
                </a:solidFill>
                <a:latin typeface="Technika Light" panose="00000300000000000000" pitchFamily="50" charset="-18"/>
              </a:rPr>
              <a:t>Length</a:t>
            </a:r>
            <a:r>
              <a:rPr lang="cs-CZ" sz="2100" b="1" dirty="0">
                <a:solidFill>
                  <a:srgbClr val="FF0000"/>
                </a:solidFill>
                <a:latin typeface="Technika Light" panose="00000300000000000000" pitchFamily="50" charset="-18"/>
              </a:rPr>
              <a:t> = 0.5 m, </a:t>
            </a:r>
            <a:r>
              <a:rPr lang="cs-CZ" sz="2100" b="1" dirty="0" err="1">
                <a:solidFill>
                  <a:srgbClr val="FF0000"/>
                </a:solidFill>
                <a:latin typeface="Technika Light" panose="00000300000000000000" pitchFamily="50" charset="-18"/>
              </a:rPr>
              <a:t>unloaded</a:t>
            </a:r>
            <a:endParaRPr lang="cs-CZ" sz="2100" b="1" dirty="0">
              <a:solidFill>
                <a:srgbClr val="FF0000"/>
              </a:solidFill>
              <a:latin typeface="Technika Light" panose="00000300000000000000" pitchFamily="50" charset="-18"/>
            </a:endParaRPr>
          </a:p>
          <a:p>
            <a:pPr>
              <a:lnSpc>
                <a:spcPct val="150000"/>
              </a:lnSpc>
            </a:pPr>
            <a:endParaRPr lang="cs-CZ" sz="2100" dirty="0">
              <a:latin typeface="Technika Light" panose="00000300000000000000" pitchFamily="50" charset="-18"/>
            </a:endParaRPr>
          </a:p>
          <a:p>
            <a:pPr>
              <a:lnSpc>
                <a:spcPct val="150000"/>
              </a:lnSpc>
            </a:pPr>
            <a:endParaRPr lang="cs-CZ" sz="2100" dirty="0">
              <a:latin typeface="Technika Light" panose="00000300000000000000" pitchFamily="50" charset="-18"/>
            </a:endParaRPr>
          </a:p>
        </p:txBody>
      </p:sp>
      <p:sp>
        <p:nvSpPr>
          <p:cNvPr id="20" name="Zástupný obsah 4">
            <a:extLst>
              <a:ext uri="{FF2B5EF4-FFF2-40B4-BE49-F238E27FC236}">
                <a16:creationId xmlns:a16="http://schemas.microsoft.com/office/drawing/2014/main" id="{2B2C3903-3D15-422E-AE95-00F15BB1BC84}"/>
              </a:ext>
            </a:extLst>
          </p:cNvPr>
          <p:cNvSpPr txBox="1">
            <a:spLocks/>
          </p:cNvSpPr>
          <p:nvPr/>
        </p:nvSpPr>
        <p:spPr>
          <a:xfrm>
            <a:off x="270000" y="624901"/>
            <a:ext cx="4896360" cy="2114225"/>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dirty="0">
                <a:solidFill>
                  <a:srgbClr val="FF0000"/>
                </a:solidFill>
              </a:rPr>
              <a:t>Location of elements based on the</a:t>
            </a:r>
            <a:r>
              <a:rPr lang="cs-CZ" sz="1800" dirty="0">
                <a:solidFill>
                  <a:srgbClr val="FF0000"/>
                </a:solidFill>
              </a:rPr>
              <a:t> </a:t>
            </a:r>
            <a:r>
              <a:rPr lang="cs-CZ" sz="1800" dirty="0" err="1">
                <a:solidFill>
                  <a:srgbClr val="FF0000"/>
                </a:solidFill>
              </a:rPr>
              <a:t>parametric</a:t>
            </a:r>
            <a:r>
              <a:rPr lang="cs-CZ" sz="1800" dirty="0">
                <a:solidFill>
                  <a:srgbClr val="FF0000"/>
                </a:solidFill>
              </a:rPr>
              <a:t> </a:t>
            </a:r>
            <a:r>
              <a:rPr lang="en-US" sz="1800" dirty="0">
                <a:solidFill>
                  <a:srgbClr val="FF0000"/>
                </a:solidFill>
              </a:rPr>
              <a:t>study</a:t>
            </a:r>
            <a:br>
              <a:rPr lang="cs-CZ" sz="1800" dirty="0">
                <a:solidFill>
                  <a:srgbClr val="FF0000"/>
                </a:solidFill>
              </a:rPr>
            </a:br>
            <a:endParaRPr lang="cs-CZ" sz="1500" dirty="0">
              <a:latin typeface="Technika Light" panose="00000300000000000000" pitchFamily="50" charset="-18"/>
            </a:endParaRPr>
          </a:p>
        </p:txBody>
      </p:sp>
      <p:sp>
        <p:nvSpPr>
          <p:cNvPr id="5" name="Obdélník 4">
            <a:extLst>
              <a:ext uri="{FF2B5EF4-FFF2-40B4-BE49-F238E27FC236}">
                <a16:creationId xmlns:a16="http://schemas.microsoft.com/office/drawing/2014/main" id="{103BC534-44B6-4E07-8C21-6C253ACC81EB}"/>
              </a:ext>
            </a:extLst>
          </p:cNvPr>
          <p:cNvSpPr/>
          <p:nvPr/>
        </p:nvSpPr>
        <p:spPr>
          <a:xfrm>
            <a:off x="10561320" y="3134360"/>
            <a:ext cx="1592120" cy="182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E14B6DA3-B39D-4B30-A4C7-FDC4472DCB3C}"/>
              </a:ext>
            </a:extLst>
          </p:cNvPr>
          <p:cNvSpPr/>
          <p:nvPr/>
        </p:nvSpPr>
        <p:spPr>
          <a:xfrm>
            <a:off x="7945120" y="1810859"/>
            <a:ext cx="1102360" cy="5513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244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27AE2D3-AE28-4B8F-B811-18AB7934D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9" y="38220"/>
            <a:ext cx="3851178" cy="3210938"/>
          </a:xfrm>
          <a:prstGeom prst="rect">
            <a:avLst/>
          </a:prstGeom>
        </p:spPr>
      </p:pic>
      <p:sp>
        <p:nvSpPr>
          <p:cNvPr id="4" name="Zástupný symbol pro číslo snímku 3">
            <a:extLst>
              <a:ext uri="{FF2B5EF4-FFF2-40B4-BE49-F238E27FC236}">
                <a16:creationId xmlns:a16="http://schemas.microsoft.com/office/drawing/2014/main" id="{06F011A6-CA6D-4184-BA10-5785D7CF5632}"/>
              </a:ext>
            </a:extLst>
          </p:cNvPr>
          <p:cNvSpPr>
            <a:spLocks noGrp="1"/>
          </p:cNvSpPr>
          <p:nvPr>
            <p:ph type="sldNum" sz="quarter" idx="12"/>
          </p:nvPr>
        </p:nvSpPr>
        <p:spPr/>
        <p:txBody>
          <a:bodyPr/>
          <a:lstStyle/>
          <a:p>
            <a:fld id="{3540B10D-0F92-4291-B9D3-424E84A98670}" type="slidenum">
              <a:rPr lang="cs-CZ" smtClean="0"/>
              <a:t>9</a:t>
            </a:fld>
            <a:endParaRPr lang="cs-CZ"/>
          </a:p>
        </p:txBody>
      </p:sp>
      <p:sp>
        <p:nvSpPr>
          <p:cNvPr id="27" name="Zástupný obsah 4">
            <a:extLst>
              <a:ext uri="{FF2B5EF4-FFF2-40B4-BE49-F238E27FC236}">
                <a16:creationId xmlns:a16="http://schemas.microsoft.com/office/drawing/2014/main" id="{17FA1A58-063C-4427-92D0-A642862AE104}"/>
              </a:ext>
            </a:extLst>
          </p:cNvPr>
          <p:cNvSpPr>
            <a:spLocks noGrp="1"/>
          </p:cNvSpPr>
          <p:nvPr>
            <p:ph idx="1"/>
          </p:nvPr>
        </p:nvSpPr>
        <p:spPr>
          <a:xfrm>
            <a:off x="1899183" y="3059766"/>
            <a:ext cx="3212528" cy="765370"/>
          </a:xfrm>
        </p:spPr>
        <p:txBody>
          <a:bodyPr>
            <a:normAutofit/>
          </a:bodyPr>
          <a:lstStyle/>
          <a:p>
            <a:pPr marL="0" indent="0">
              <a:lnSpc>
                <a:spcPct val="150000"/>
              </a:lnSpc>
              <a:buNone/>
            </a:pPr>
            <a:r>
              <a:rPr lang="cs-CZ" sz="2400" b="1" dirty="0" err="1">
                <a:solidFill>
                  <a:srgbClr val="FF0000"/>
                </a:solidFill>
                <a:latin typeface="Technika Book" panose="00000400000000000000" pitchFamily="50" charset="-18"/>
              </a:rPr>
              <a:t>Horizontal</a:t>
            </a:r>
            <a:r>
              <a:rPr lang="cs-CZ" sz="2400" b="1" dirty="0">
                <a:solidFill>
                  <a:srgbClr val="FF0000"/>
                </a:solidFill>
                <a:latin typeface="Technika Book" panose="00000400000000000000" pitchFamily="50" charset="-18"/>
              </a:rPr>
              <a:t> </a:t>
            </a:r>
            <a:r>
              <a:rPr lang="cs-CZ" sz="2400" b="1" dirty="0" err="1">
                <a:solidFill>
                  <a:srgbClr val="FF0000"/>
                </a:solidFill>
                <a:latin typeface="Technika Book" panose="00000400000000000000" pitchFamily="50" charset="-18"/>
              </a:rPr>
              <a:t>furnace</a:t>
            </a:r>
            <a:endParaRPr lang="cs-CZ" sz="2400" dirty="0">
              <a:latin typeface="Technika Book" panose="00000400000000000000" pitchFamily="50" charset="-18"/>
            </a:endParaRPr>
          </a:p>
        </p:txBody>
      </p:sp>
      <p:sp>
        <p:nvSpPr>
          <p:cNvPr id="32" name="Zástupný obsah 2">
            <a:extLst>
              <a:ext uri="{FF2B5EF4-FFF2-40B4-BE49-F238E27FC236}">
                <a16:creationId xmlns:a16="http://schemas.microsoft.com/office/drawing/2014/main" id="{D4F1B025-0D3F-4800-9776-30B882CC2568}"/>
              </a:ext>
            </a:extLst>
          </p:cNvPr>
          <p:cNvSpPr txBox="1">
            <a:spLocks/>
          </p:cNvSpPr>
          <p:nvPr/>
        </p:nvSpPr>
        <p:spPr>
          <a:xfrm>
            <a:off x="270000" y="3054059"/>
            <a:ext cx="1609600" cy="352800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GB" sz="1200" dirty="0"/>
              <a:t>Introduction</a:t>
            </a:r>
          </a:p>
          <a:p>
            <a:pPr>
              <a:spcBef>
                <a:spcPts val="600"/>
              </a:spcBef>
              <a:spcAft>
                <a:spcPts val="1200"/>
              </a:spcAft>
            </a:pPr>
            <a:r>
              <a:rPr lang="en-GB" sz="1200" b="1" dirty="0"/>
              <a:t>Experiments</a:t>
            </a:r>
          </a:p>
          <a:p>
            <a:pPr>
              <a:spcBef>
                <a:spcPts val="600"/>
              </a:spcBef>
              <a:spcAft>
                <a:spcPts val="1200"/>
              </a:spcAft>
            </a:pPr>
            <a:r>
              <a:rPr lang="cs-CZ" sz="1200" dirty="0"/>
              <a:t>FE</a:t>
            </a:r>
            <a:r>
              <a:rPr lang="en-GB" sz="1200" dirty="0"/>
              <a:t> model</a:t>
            </a:r>
          </a:p>
          <a:p>
            <a:pPr>
              <a:spcBef>
                <a:spcPts val="600"/>
              </a:spcBef>
              <a:spcAft>
                <a:spcPts val="1200"/>
              </a:spcAft>
            </a:pPr>
            <a:r>
              <a:rPr lang="en-GB" sz="1200" dirty="0"/>
              <a:t>Summary</a:t>
            </a:r>
          </a:p>
          <a:p>
            <a:endParaRPr lang="cs-CZ" sz="1200" dirty="0"/>
          </a:p>
        </p:txBody>
      </p:sp>
      <p:cxnSp>
        <p:nvCxnSpPr>
          <p:cNvPr id="33" name="Přímá spojnice 32">
            <a:extLst>
              <a:ext uri="{FF2B5EF4-FFF2-40B4-BE49-F238E27FC236}">
                <a16:creationId xmlns:a16="http://schemas.microsoft.com/office/drawing/2014/main" id="{34736AA0-99E1-48A1-8CEB-7D8860FFFA1E}"/>
              </a:ext>
            </a:extLst>
          </p:cNvPr>
          <p:cNvCxnSpPr/>
          <p:nvPr/>
        </p:nvCxnSpPr>
        <p:spPr>
          <a:xfrm>
            <a:off x="1739900" y="3054059"/>
            <a:ext cx="0" cy="3528000"/>
          </a:xfrm>
          <a:prstGeom prst="line">
            <a:avLst/>
          </a:prstGeom>
        </p:spPr>
        <p:style>
          <a:lnRef idx="3">
            <a:schemeClr val="dk1"/>
          </a:lnRef>
          <a:fillRef idx="0">
            <a:schemeClr val="dk1"/>
          </a:fillRef>
          <a:effectRef idx="2">
            <a:schemeClr val="dk1"/>
          </a:effectRef>
          <a:fontRef idx="minor">
            <a:schemeClr val="tx1"/>
          </a:fontRef>
        </p:style>
      </p:cxnSp>
      <p:sp>
        <p:nvSpPr>
          <p:cNvPr id="34" name="Šipka: doprava 33">
            <a:extLst>
              <a:ext uri="{FF2B5EF4-FFF2-40B4-BE49-F238E27FC236}">
                <a16:creationId xmlns:a16="http://schemas.microsoft.com/office/drawing/2014/main" id="{0276E817-5C5E-44E0-86A0-8FCCF75E92E3}"/>
              </a:ext>
            </a:extLst>
          </p:cNvPr>
          <p:cNvSpPr/>
          <p:nvPr/>
        </p:nvSpPr>
        <p:spPr>
          <a:xfrm>
            <a:off x="120650" y="3520640"/>
            <a:ext cx="200149"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Zástupný obsah 4">
            <a:extLst>
              <a:ext uri="{FF2B5EF4-FFF2-40B4-BE49-F238E27FC236}">
                <a16:creationId xmlns:a16="http://schemas.microsoft.com/office/drawing/2014/main" id="{07463AA3-1802-4C8F-9A6C-2C154DAE7B17}"/>
              </a:ext>
            </a:extLst>
          </p:cNvPr>
          <p:cNvSpPr txBox="1">
            <a:spLocks/>
          </p:cNvSpPr>
          <p:nvPr/>
        </p:nvSpPr>
        <p:spPr>
          <a:xfrm>
            <a:off x="2394421" y="3666513"/>
            <a:ext cx="4285041" cy="3039087"/>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cs-CZ" sz="1600" dirty="0" err="1">
                <a:latin typeface="Technika Light" panose="00000300000000000000" pitchFamily="50" charset="-18"/>
              </a:rPr>
              <a:t>Dimension</a:t>
            </a:r>
            <a:r>
              <a:rPr lang="cs-CZ" sz="1600" dirty="0">
                <a:latin typeface="Technika Light" panose="00000300000000000000" pitchFamily="50" charset="-18"/>
              </a:rPr>
              <a:t> 4.0 × 3.0 × 3.25 m</a:t>
            </a:r>
          </a:p>
          <a:p>
            <a:pPr>
              <a:lnSpc>
                <a:spcPct val="150000"/>
              </a:lnSpc>
            </a:pPr>
            <a:r>
              <a:rPr lang="cs-CZ" sz="1600" dirty="0">
                <a:latin typeface="Technika Light" panose="00000300000000000000" pitchFamily="50" charset="-18"/>
              </a:rPr>
              <a:t>Experiment = 60 min</a:t>
            </a:r>
          </a:p>
          <a:p>
            <a:pPr>
              <a:lnSpc>
                <a:spcPct val="150000"/>
              </a:lnSpc>
            </a:pPr>
            <a:r>
              <a:rPr lang="cs-CZ" sz="1600" dirty="0" err="1">
                <a:latin typeface="Technika Light" panose="00000300000000000000" pitchFamily="50" charset="-18"/>
              </a:rPr>
              <a:t>Temperature</a:t>
            </a:r>
            <a:r>
              <a:rPr lang="cs-CZ" sz="1600" dirty="0">
                <a:latin typeface="Technika Light" panose="00000300000000000000" pitchFamily="50" charset="-18"/>
              </a:rPr>
              <a:t>: Standard </a:t>
            </a:r>
            <a:r>
              <a:rPr lang="cs-CZ" sz="1600" dirty="0" err="1">
                <a:latin typeface="Technika Light" panose="00000300000000000000" pitchFamily="50" charset="-18"/>
              </a:rPr>
              <a:t>Temperature</a:t>
            </a:r>
            <a:r>
              <a:rPr lang="cs-CZ" sz="1600" dirty="0">
                <a:latin typeface="Technika Light" panose="00000300000000000000" pitchFamily="50" charset="-18"/>
              </a:rPr>
              <a:t> </a:t>
            </a:r>
            <a:r>
              <a:rPr lang="cs-CZ" sz="1600" dirty="0" err="1">
                <a:latin typeface="Technika Light" panose="00000300000000000000" pitchFamily="50" charset="-18"/>
              </a:rPr>
              <a:t>Curve</a:t>
            </a:r>
            <a:endParaRPr lang="cs-CZ" sz="1600" dirty="0">
              <a:latin typeface="Technika Light" panose="00000300000000000000" pitchFamily="50" charset="-18"/>
            </a:endParaRPr>
          </a:p>
          <a:p>
            <a:pPr>
              <a:lnSpc>
                <a:spcPct val="150000"/>
              </a:lnSpc>
            </a:pPr>
            <a:r>
              <a:rPr lang="cs-CZ" sz="1600" dirty="0" err="1">
                <a:latin typeface="Technika Light" panose="00000300000000000000" pitchFamily="50" charset="-18"/>
              </a:rPr>
              <a:t>Ventilation</a:t>
            </a:r>
            <a:r>
              <a:rPr lang="cs-CZ" sz="1600" dirty="0">
                <a:latin typeface="Technika Light" panose="00000300000000000000" pitchFamily="50" charset="-18"/>
              </a:rPr>
              <a:t> = </a:t>
            </a:r>
            <a:r>
              <a:rPr lang="cs-CZ" sz="1600" dirty="0" err="1">
                <a:latin typeface="Technika Light" panose="00000300000000000000" pitchFamily="50" charset="-18"/>
              </a:rPr>
              <a:t>Automatic</a:t>
            </a:r>
            <a:br>
              <a:rPr lang="cs-CZ" sz="1600" dirty="0">
                <a:latin typeface="Technika Light" panose="00000300000000000000" pitchFamily="50" charset="-18"/>
              </a:rPr>
            </a:br>
            <a:r>
              <a:rPr lang="cs-CZ" sz="1600" dirty="0">
                <a:latin typeface="Technika Light" panose="00000300000000000000" pitchFamily="50" charset="-18"/>
              </a:rPr>
              <a:t>		</a:t>
            </a:r>
            <a:r>
              <a:rPr lang="cs-CZ" sz="1600" dirty="0" err="1">
                <a:latin typeface="Technika Light" panose="00000300000000000000" pitchFamily="50" charset="-18"/>
              </a:rPr>
              <a:t>preasure</a:t>
            </a:r>
            <a:r>
              <a:rPr lang="cs-CZ" sz="1600" dirty="0">
                <a:latin typeface="Technika Light" panose="00000300000000000000" pitchFamily="50" charset="-18"/>
              </a:rPr>
              <a:t> 18 – 20 </a:t>
            </a:r>
            <a:r>
              <a:rPr lang="cs-CZ" sz="1600" dirty="0" err="1">
                <a:latin typeface="Technika Light" panose="00000300000000000000" pitchFamily="50" charset="-18"/>
              </a:rPr>
              <a:t>MPa</a:t>
            </a:r>
            <a:endParaRPr lang="cs-CZ" sz="1600" dirty="0">
              <a:latin typeface="Technika Light" panose="00000300000000000000" pitchFamily="50" charset="-18"/>
            </a:endParaRPr>
          </a:p>
          <a:p>
            <a:pPr>
              <a:lnSpc>
                <a:spcPct val="150000"/>
              </a:lnSpc>
            </a:pPr>
            <a:endParaRPr lang="cs-CZ" sz="1600" dirty="0">
              <a:latin typeface="Technika Light" panose="00000300000000000000" pitchFamily="50" charset="-18"/>
            </a:endParaRPr>
          </a:p>
        </p:txBody>
      </p:sp>
      <p:sp>
        <p:nvSpPr>
          <p:cNvPr id="13" name="Rectangle 1">
            <a:extLst>
              <a:ext uri="{FF2B5EF4-FFF2-40B4-BE49-F238E27FC236}">
                <a16:creationId xmlns:a16="http://schemas.microsoft.com/office/drawing/2014/main" id="{944D0720-D6E7-4C7A-855B-8EC8CEB77AA3}"/>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15" name="Rectangle 2">
            <a:extLst>
              <a:ext uri="{FF2B5EF4-FFF2-40B4-BE49-F238E27FC236}">
                <a16:creationId xmlns:a16="http://schemas.microsoft.com/office/drawing/2014/main" id="{BEA386FA-D132-4F09-80F0-0DC82AB0421D}"/>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0" name="TextovéPole 29">
            <a:extLst>
              <a:ext uri="{FF2B5EF4-FFF2-40B4-BE49-F238E27FC236}">
                <a16:creationId xmlns:a16="http://schemas.microsoft.com/office/drawing/2014/main" id="{4DBDC58F-74C3-404A-A52C-2D906BAEC9E5}"/>
              </a:ext>
            </a:extLst>
          </p:cNvPr>
          <p:cNvSpPr txBox="1"/>
          <p:nvPr/>
        </p:nvSpPr>
        <p:spPr>
          <a:xfrm>
            <a:off x="2235139" y="6356350"/>
            <a:ext cx="3783841" cy="276999"/>
          </a:xfrm>
          <a:prstGeom prst="rect">
            <a:avLst/>
          </a:prstGeom>
          <a:noFill/>
        </p:spPr>
        <p:txBody>
          <a:bodyPr wrap="square">
            <a:spAutoFit/>
          </a:bodyPr>
          <a:lstStyle/>
          <a:p>
            <a:r>
              <a:rPr lang="cs-CZ" sz="1200" dirty="0" err="1">
                <a:latin typeface="Technika Book" panose="00000400000000000000" pitchFamily="50" charset="-18"/>
              </a:rPr>
              <a:t>note</a:t>
            </a:r>
            <a:r>
              <a:rPr lang="cs-CZ" sz="1200" dirty="0">
                <a:latin typeface="Technika Book" panose="00000400000000000000" pitchFamily="50" charset="-18"/>
              </a:rPr>
              <a:t>: e</a:t>
            </a:r>
            <a:r>
              <a:rPr lang="en-US" sz="1200" dirty="0" err="1">
                <a:latin typeface="Technika Book" panose="00000400000000000000" pitchFamily="50" charset="-18"/>
              </a:rPr>
              <a:t>arlier</a:t>
            </a:r>
            <a:r>
              <a:rPr lang="en-US" sz="1200" dirty="0">
                <a:latin typeface="Technika Book" panose="00000400000000000000" pitchFamily="50" charset="-18"/>
              </a:rPr>
              <a:t> experiments on the small scale</a:t>
            </a:r>
            <a:endParaRPr lang="cs-CZ" sz="1200" dirty="0">
              <a:latin typeface="Technika Book" panose="00000400000000000000" pitchFamily="50" charset="-18"/>
            </a:endParaRPr>
          </a:p>
        </p:txBody>
      </p:sp>
      <p:sp>
        <p:nvSpPr>
          <p:cNvPr id="31" name="Zástupný obsah 4">
            <a:extLst>
              <a:ext uri="{FF2B5EF4-FFF2-40B4-BE49-F238E27FC236}">
                <a16:creationId xmlns:a16="http://schemas.microsoft.com/office/drawing/2014/main" id="{CF67F2B2-E3D2-4092-8AE7-2C3B75859AE9}"/>
              </a:ext>
            </a:extLst>
          </p:cNvPr>
          <p:cNvSpPr txBox="1">
            <a:spLocks/>
          </p:cNvSpPr>
          <p:nvPr/>
        </p:nvSpPr>
        <p:spPr>
          <a:xfrm>
            <a:off x="6631864" y="3156287"/>
            <a:ext cx="3212528" cy="7653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cs-CZ" sz="2400" dirty="0" err="1">
                <a:latin typeface="Technika" panose="00000500000000000000" pitchFamily="50" charset="-18"/>
              </a:rPr>
              <a:t>Samples</a:t>
            </a:r>
            <a:endParaRPr lang="cs-CZ" sz="2400" dirty="0">
              <a:latin typeface="Technika" panose="00000500000000000000" pitchFamily="50" charset="-18"/>
            </a:endParaRPr>
          </a:p>
        </p:txBody>
      </p:sp>
      <p:sp>
        <p:nvSpPr>
          <p:cNvPr id="35" name="Zástupný obsah 4">
            <a:extLst>
              <a:ext uri="{FF2B5EF4-FFF2-40B4-BE49-F238E27FC236}">
                <a16:creationId xmlns:a16="http://schemas.microsoft.com/office/drawing/2014/main" id="{7C500A6C-EC60-4587-991D-BFE5210CBC18}"/>
              </a:ext>
            </a:extLst>
          </p:cNvPr>
          <p:cNvSpPr txBox="1">
            <a:spLocks/>
          </p:cNvSpPr>
          <p:nvPr/>
        </p:nvSpPr>
        <p:spPr>
          <a:xfrm>
            <a:off x="6919374" y="3703929"/>
            <a:ext cx="5274758" cy="3039087"/>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cs-CZ" sz="1600" dirty="0">
                <a:latin typeface="Technika Light" panose="00000300000000000000" pitchFamily="50" charset="-18"/>
              </a:rPr>
              <a:t>1x OSB = 1 × 22 mm OSB</a:t>
            </a:r>
          </a:p>
          <a:p>
            <a:pPr>
              <a:lnSpc>
                <a:spcPct val="150000"/>
              </a:lnSpc>
            </a:pPr>
            <a:r>
              <a:rPr lang="cs-CZ" sz="1600" dirty="0">
                <a:latin typeface="Technika Light" panose="00000300000000000000" pitchFamily="50" charset="-18"/>
              </a:rPr>
              <a:t>2x OSB = 2 × 22 mm OSB</a:t>
            </a:r>
          </a:p>
          <a:p>
            <a:pPr>
              <a:lnSpc>
                <a:spcPct val="150000"/>
              </a:lnSpc>
            </a:pPr>
            <a:r>
              <a:rPr lang="cs-CZ" sz="1200" dirty="0" err="1">
                <a:solidFill>
                  <a:srgbClr val="FF0000"/>
                </a:solidFill>
                <a:latin typeface="Technika Light" panose="00000300000000000000" pitchFamily="50" charset="-18"/>
              </a:rPr>
              <a:t>Thermocouples</a:t>
            </a:r>
            <a:r>
              <a:rPr lang="cs-CZ" sz="1200" dirty="0">
                <a:solidFill>
                  <a:srgbClr val="FF0000"/>
                </a:solidFill>
                <a:latin typeface="Technika Light" panose="00000300000000000000" pitchFamily="50" charset="-18"/>
              </a:rPr>
              <a:t> </a:t>
            </a:r>
            <a:r>
              <a:rPr lang="cs-CZ" sz="1200" dirty="0" err="1">
                <a:solidFill>
                  <a:srgbClr val="FF0000"/>
                </a:solidFill>
                <a:latin typeface="Technika Light" panose="00000300000000000000" pitchFamily="50" charset="-18"/>
              </a:rPr>
              <a:t>conducted</a:t>
            </a:r>
            <a:r>
              <a:rPr lang="en-US" sz="1200" dirty="0">
                <a:solidFill>
                  <a:srgbClr val="FF0000"/>
                </a:solidFill>
                <a:latin typeface="Technika Light" panose="00000300000000000000" pitchFamily="50" charset="-18"/>
              </a:rPr>
              <a:t> in mineral insulation in the beam</a:t>
            </a:r>
            <a:endParaRPr lang="cs-CZ" sz="1050" dirty="0">
              <a:solidFill>
                <a:srgbClr val="FF0000"/>
              </a:solidFill>
              <a:latin typeface="Technika Light" panose="00000300000000000000" pitchFamily="50" charset="-18"/>
            </a:endParaRPr>
          </a:p>
          <a:p>
            <a:pPr>
              <a:lnSpc>
                <a:spcPct val="150000"/>
              </a:lnSpc>
            </a:pPr>
            <a:r>
              <a:rPr lang="cs-CZ" sz="1600" dirty="0">
                <a:latin typeface="Technika Light" panose="00000300000000000000" pitchFamily="50" charset="-18"/>
              </a:rPr>
              <a:t>Steel profile: SHS 100/6</a:t>
            </a:r>
          </a:p>
          <a:p>
            <a:pPr>
              <a:lnSpc>
                <a:spcPct val="150000"/>
              </a:lnSpc>
            </a:pPr>
            <a:r>
              <a:rPr lang="cs-CZ" sz="1600" dirty="0" err="1">
                <a:latin typeface="Technika Light" panose="00000300000000000000" pitchFamily="50" charset="-18"/>
              </a:rPr>
              <a:t>Thermocouples</a:t>
            </a:r>
            <a:r>
              <a:rPr lang="cs-CZ" sz="1600" dirty="0">
                <a:latin typeface="Technika Light" panose="00000300000000000000" pitchFamily="50" charset="-18"/>
              </a:rPr>
              <a:t>:</a:t>
            </a:r>
            <a:br>
              <a:rPr lang="cs-CZ" sz="1600" dirty="0">
                <a:latin typeface="Technika Light" panose="00000300000000000000" pitchFamily="50" charset="-18"/>
              </a:rPr>
            </a:br>
            <a:r>
              <a:rPr lang="cs-CZ" sz="1600" dirty="0">
                <a:latin typeface="Technika Light" panose="00000300000000000000" pitchFamily="50" charset="-18"/>
              </a:rPr>
              <a:t>	</a:t>
            </a:r>
            <a:r>
              <a:rPr lang="cs-CZ" sz="1600" dirty="0" err="1">
                <a:latin typeface="Technika Light" panose="00000300000000000000" pitchFamily="50" charset="-18"/>
              </a:rPr>
              <a:t>Under</a:t>
            </a:r>
            <a:r>
              <a:rPr lang="cs-CZ" sz="1600" dirty="0">
                <a:latin typeface="Technika Light" panose="00000300000000000000" pitchFamily="50" charset="-18"/>
              </a:rPr>
              <a:t> </a:t>
            </a:r>
            <a:r>
              <a:rPr lang="cs-CZ" sz="1600" dirty="0" err="1">
                <a:latin typeface="Technika Light" panose="00000300000000000000" pitchFamily="50" charset="-18"/>
              </a:rPr>
              <a:t>clading</a:t>
            </a:r>
            <a:r>
              <a:rPr lang="cs-CZ" sz="1600" dirty="0">
                <a:latin typeface="Technika Light" panose="00000300000000000000" pitchFamily="50" charset="-18"/>
              </a:rPr>
              <a:t> – on </a:t>
            </a:r>
            <a:r>
              <a:rPr lang="cs-CZ" sz="1600" dirty="0" err="1">
                <a:latin typeface="Technika Light" panose="00000300000000000000" pitchFamily="50" charset="-18"/>
              </a:rPr>
              <a:t>steel</a:t>
            </a:r>
            <a:r>
              <a:rPr lang="cs-CZ" sz="1600" dirty="0">
                <a:latin typeface="Technika Light" panose="00000300000000000000" pitchFamily="50" charset="-18"/>
              </a:rPr>
              <a:t> </a:t>
            </a:r>
            <a:r>
              <a:rPr lang="cs-CZ" sz="1600" dirty="0" err="1">
                <a:latin typeface="Technika Light" panose="00000300000000000000" pitchFamily="50" charset="-18"/>
              </a:rPr>
              <a:t>surface</a:t>
            </a:r>
            <a:endParaRPr lang="cs-CZ" sz="1600" dirty="0">
              <a:latin typeface="Technika Light" panose="00000300000000000000" pitchFamily="50" charset="-18"/>
            </a:endParaRPr>
          </a:p>
          <a:p>
            <a:pPr>
              <a:lnSpc>
                <a:spcPct val="150000"/>
              </a:lnSpc>
            </a:pPr>
            <a:r>
              <a:rPr lang="en-US" sz="1050" dirty="0">
                <a:latin typeface="Technika Light" panose="00000300000000000000" pitchFamily="50" charset="-18"/>
              </a:rPr>
              <a:t>MTC12 /1xK T2 /N4m /GHGH 2x0,5 / K-MM </a:t>
            </a:r>
            <a:r>
              <a:rPr lang="cs-CZ" sz="1050" dirty="0">
                <a:latin typeface="Technika Light" panose="00000300000000000000" pitchFamily="50" charset="-18"/>
              </a:rPr>
              <a:t> + </a:t>
            </a:r>
            <a:r>
              <a:rPr lang="en-US" sz="1050" dirty="0">
                <a:latin typeface="Technika Light" panose="00000300000000000000" pitchFamily="50" charset="-18"/>
              </a:rPr>
              <a:t>MTC10 /1xK T2 /P1,5 /N3000 /K-MM</a:t>
            </a:r>
            <a:endParaRPr lang="cs-CZ" sz="1200" dirty="0">
              <a:latin typeface="Technika Light" panose="00000300000000000000" pitchFamily="50" charset="-18"/>
            </a:endParaRPr>
          </a:p>
        </p:txBody>
      </p:sp>
      <p:sp>
        <p:nvSpPr>
          <p:cNvPr id="19" name="Rectangle 3">
            <a:extLst>
              <a:ext uri="{FF2B5EF4-FFF2-40B4-BE49-F238E27FC236}">
                <a16:creationId xmlns:a16="http://schemas.microsoft.com/office/drawing/2014/main" id="{2AEE0695-2352-44EE-B0FE-9BB3956253F2}"/>
              </a:ext>
            </a:extLst>
          </p:cNvPr>
          <p:cNvSpPr>
            <a:spLocks noChangeArrowheads="1"/>
          </p:cNvSpPr>
          <p:nvPr/>
        </p:nvSpPr>
        <p:spPr bwMode="auto">
          <a:xfrm>
            <a:off x="304800" y="304800"/>
            <a:ext cx="609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rgbClr val="3C4043"/>
                </a:solidFill>
                <a:effectLst/>
                <a:latin typeface="Roboto" panose="02000000000000000000" pitchFamily="2" charset="0"/>
              </a:rPr>
            </a:br>
            <a:endParaRPr kumimoji="0" lang="cs-CZ" altLang="cs-CZ" sz="1800" b="0" i="0" u="none" strike="noStrike" cap="none" normalizeH="0" baseline="0">
              <a:ln>
                <a:noFill/>
              </a:ln>
              <a:solidFill>
                <a:srgbClr val="3C4043"/>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9" name="Zástupný obsah 4">
            <a:extLst>
              <a:ext uri="{FF2B5EF4-FFF2-40B4-BE49-F238E27FC236}">
                <a16:creationId xmlns:a16="http://schemas.microsoft.com/office/drawing/2014/main" id="{A0BE2A3B-000C-4484-82E0-5D185F0358DE}"/>
              </a:ext>
            </a:extLst>
          </p:cNvPr>
          <p:cNvSpPr txBox="1">
            <a:spLocks/>
          </p:cNvSpPr>
          <p:nvPr/>
        </p:nvSpPr>
        <p:spPr>
          <a:xfrm>
            <a:off x="7385383" y="4586408"/>
            <a:ext cx="4959018" cy="694023"/>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Technika-Bold"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cs-CZ" sz="1050" dirty="0">
              <a:solidFill>
                <a:srgbClr val="FF0000"/>
              </a:solidFill>
              <a:latin typeface="Technika Light" panose="00000300000000000000" pitchFamily="50" charset="-18"/>
            </a:endParaRPr>
          </a:p>
        </p:txBody>
      </p:sp>
      <p:pic>
        <p:nvPicPr>
          <p:cNvPr id="6" name="Obrázek 5">
            <a:extLst>
              <a:ext uri="{FF2B5EF4-FFF2-40B4-BE49-F238E27FC236}">
                <a16:creationId xmlns:a16="http://schemas.microsoft.com/office/drawing/2014/main" id="{2B31C416-97D4-444A-8CEF-990F5FFC1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968" y="114984"/>
            <a:ext cx="4322064" cy="2838195"/>
          </a:xfrm>
          <a:prstGeom prst="rect">
            <a:avLst/>
          </a:prstGeom>
        </p:spPr>
      </p:pic>
      <p:sp>
        <p:nvSpPr>
          <p:cNvPr id="37" name="Ovál 36">
            <a:extLst>
              <a:ext uri="{FF2B5EF4-FFF2-40B4-BE49-F238E27FC236}">
                <a16:creationId xmlns:a16="http://schemas.microsoft.com/office/drawing/2014/main" id="{A79CB501-B598-45EF-82CA-703833A3C200}"/>
              </a:ext>
            </a:extLst>
          </p:cNvPr>
          <p:cNvSpPr/>
          <p:nvPr/>
        </p:nvSpPr>
        <p:spPr>
          <a:xfrm>
            <a:off x="1270000" y="1124719"/>
            <a:ext cx="416560" cy="866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Ovál 37">
            <a:extLst>
              <a:ext uri="{FF2B5EF4-FFF2-40B4-BE49-F238E27FC236}">
                <a16:creationId xmlns:a16="http://schemas.microsoft.com/office/drawing/2014/main" id="{4EA76F1A-E89C-4AE0-A9B0-9BA23E26F764}"/>
              </a:ext>
            </a:extLst>
          </p:cNvPr>
          <p:cNvSpPr/>
          <p:nvPr/>
        </p:nvSpPr>
        <p:spPr>
          <a:xfrm>
            <a:off x="1977861" y="1124719"/>
            <a:ext cx="416560" cy="866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Ovál 39">
            <a:extLst>
              <a:ext uri="{FF2B5EF4-FFF2-40B4-BE49-F238E27FC236}">
                <a16:creationId xmlns:a16="http://schemas.microsoft.com/office/drawing/2014/main" id="{371063CE-CA28-4112-8A85-244E894229D7}"/>
              </a:ext>
            </a:extLst>
          </p:cNvPr>
          <p:cNvSpPr/>
          <p:nvPr/>
        </p:nvSpPr>
        <p:spPr>
          <a:xfrm>
            <a:off x="5022357" y="722156"/>
            <a:ext cx="416560" cy="866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Ovál 40">
            <a:extLst>
              <a:ext uri="{FF2B5EF4-FFF2-40B4-BE49-F238E27FC236}">
                <a16:creationId xmlns:a16="http://schemas.microsoft.com/office/drawing/2014/main" id="{4078C4D0-AC36-4006-A1A8-880E5C9E5E19}"/>
              </a:ext>
            </a:extLst>
          </p:cNvPr>
          <p:cNvSpPr/>
          <p:nvPr/>
        </p:nvSpPr>
        <p:spPr>
          <a:xfrm>
            <a:off x="5730053" y="722156"/>
            <a:ext cx="416560" cy="866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a:extLst>
              <a:ext uri="{FF2B5EF4-FFF2-40B4-BE49-F238E27FC236}">
                <a16:creationId xmlns:a16="http://schemas.microsoft.com/office/drawing/2014/main" id="{E5F0C045-57FF-45FA-A317-D5976E4A8288}"/>
              </a:ext>
            </a:extLst>
          </p:cNvPr>
          <p:cNvPicPr>
            <a:picLocks noChangeAspect="1"/>
          </p:cNvPicPr>
          <p:nvPr/>
        </p:nvPicPr>
        <p:blipFill>
          <a:blip r:embed="rId4"/>
          <a:stretch>
            <a:fillRect/>
          </a:stretch>
        </p:blipFill>
        <p:spPr>
          <a:xfrm>
            <a:off x="8474538" y="227059"/>
            <a:ext cx="3479201" cy="2634626"/>
          </a:xfrm>
          <a:prstGeom prst="rect">
            <a:avLst/>
          </a:prstGeom>
        </p:spPr>
      </p:pic>
    </p:spTree>
    <p:extLst>
      <p:ext uri="{BB962C8B-B14F-4D97-AF65-F5344CB8AC3E}">
        <p14:creationId xmlns:p14="http://schemas.microsoft.com/office/powerpoint/2010/main" val="3413623624"/>
      </p:ext>
    </p:extLst>
  </p:cSld>
  <p:clrMapOvr>
    <a:masterClrMapping/>
  </p:clrMapOvr>
</p:sld>
</file>

<file path=ppt/theme/theme1.xml><?xml version="1.0" encoding="utf-8"?>
<a:theme xmlns:a="http://schemas.openxmlformats.org/drawingml/2006/main" name="Motiv Office">
  <a:themeElements>
    <a:clrScheme name="Stupně šedé">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BF5A78AA4D8924CBEDB01EC01A3D44D" ma:contentTypeVersion="10" ma:contentTypeDescription="Vytvoří nový dokument" ma:contentTypeScope="" ma:versionID="a763880194352b38a86868169aae590e">
  <xsd:schema xmlns:xsd="http://www.w3.org/2001/XMLSchema" xmlns:xs="http://www.w3.org/2001/XMLSchema" xmlns:p="http://schemas.microsoft.com/office/2006/metadata/properties" xmlns:ns2="7ad78975-5a04-40c7-8551-26d20ab1e5dd" xmlns:ns3="76d33fdc-844b-41d8-8ab1-a1cb6ed9e1c8" targetNamespace="http://schemas.microsoft.com/office/2006/metadata/properties" ma:root="true" ma:fieldsID="12025b60aa3920a0b076be87b8eee7f6" ns2:_="" ns3:_="">
    <xsd:import namespace="7ad78975-5a04-40c7-8551-26d20ab1e5dd"/>
    <xsd:import namespace="76d33fdc-844b-41d8-8ab1-a1cb6ed9e1c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d78975-5a04-40c7-8551-26d20ab1e5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Značky obrázků" ma:readOnly="false" ma:fieldId="{5cf76f15-5ced-4ddc-b409-7134ff3c332f}" ma:taxonomyMulti="true" ma:sspId="3b18ec1b-57a9-4d12-a5b8-8b600ff9f5c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d33fdc-844b-41d8-8ab1-a1cb6ed9e1c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a8c65ba-dc00-4260-9fa3-dd3dc355778a}" ma:internalName="TaxCatchAll" ma:showField="CatchAllData" ma:web="76d33fdc-844b-41d8-8ab1-a1cb6ed9e1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ad78975-5a04-40c7-8551-26d20ab1e5dd">
      <Terms xmlns="http://schemas.microsoft.com/office/infopath/2007/PartnerControls"/>
    </lcf76f155ced4ddcb4097134ff3c332f>
    <TaxCatchAll xmlns="76d33fdc-844b-41d8-8ab1-a1cb6ed9e1c8" xsi:nil="true"/>
  </documentManagement>
</p:properties>
</file>

<file path=customXml/itemProps1.xml><?xml version="1.0" encoding="utf-8"?>
<ds:datastoreItem xmlns:ds="http://schemas.openxmlformats.org/officeDocument/2006/customXml" ds:itemID="{FFDDD532-02A8-4B7A-9F45-1D0BA7D08B83}"/>
</file>

<file path=customXml/itemProps2.xml><?xml version="1.0" encoding="utf-8"?>
<ds:datastoreItem xmlns:ds="http://schemas.openxmlformats.org/officeDocument/2006/customXml" ds:itemID="{D8080E5A-645A-4C80-85B7-10E4489728C4}"/>
</file>

<file path=customXml/itemProps3.xml><?xml version="1.0" encoding="utf-8"?>
<ds:datastoreItem xmlns:ds="http://schemas.openxmlformats.org/officeDocument/2006/customXml" ds:itemID="{899C8638-182C-4E52-9808-DF6938B31A1C}"/>
</file>

<file path=docProps/app.xml><?xml version="1.0" encoding="utf-8"?>
<Properties xmlns="http://schemas.openxmlformats.org/officeDocument/2006/extended-properties" xmlns:vt="http://schemas.openxmlformats.org/officeDocument/2006/docPropsVTypes">
  <TotalTime>5757</TotalTime>
  <Words>1297</Words>
  <Application>Microsoft Office PowerPoint</Application>
  <PresentationFormat>Širokoúhlá obrazovka</PresentationFormat>
  <Paragraphs>382</Paragraphs>
  <Slides>25</Slides>
  <Notes>0</Notes>
  <HiddenSlides>0</HiddenSlides>
  <MMClips>0</MMClips>
  <ScaleCrop>false</ScaleCrop>
  <HeadingPairs>
    <vt:vector size="6" baseType="variant">
      <vt:variant>
        <vt:lpstr>Použitá písma</vt:lpstr>
      </vt:variant>
      <vt:variant>
        <vt:i4>12</vt:i4>
      </vt:variant>
      <vt:variant>
        <vt:lpstr>Motiv</vt:lpstr>
      </vt:variant>
      <vt:variant>
        <vt:i4>1</vt:i4>
      </vt:variant>
      <vt:variant>
        <vt:lpstr>Nadpisy snímků</vt:lpstr>
      </vt:variant>
      <vt:variant>
        <vt:i4>25</vt:i4>
      </vt:variant>
    </vt:vector>
  </HeadingPairs>
  <TitlesOfParts>
    <vt:vector size="38" baseType="lpstr">
      <vt:lpstr>Arial</vt:lpstr>
      <vt:lpstr>Calibri</vt:lpstr>
      <vt:lpstr>Calibri Light</vt:lpstr>
      <vt:lpstr>Courier New</vt:lpstr>
      <vt:lpstr>Kepler 296</vt:lpstr>
      <vt:lpstr>Roboto</vt:lpstr>
      <vt:lpstr>Technika</vt:lpstr>
      <vt:lpstr>Technika Book</vt:lpstr>
      <vt:lpstr>Technika Light</vt:lpstr>
      <vt:lpstr>Technika-Bold</vt:lpstr>
      <vt:lpstr>Times New Roman</vt:lpstr>
      <vt:lpstr>Trebuchet MS</vt:lpstr>
      <vt:lpstr>Motiv Office</vt:lpstr>
      <vt:lpstr>INCREASED FIRE RESISTANCE OF A STEEL BEAM USING ORIENTED STANDARD BOARD CLADDING  – A THERMAL ANALYSIS</vt:lpstr>
      <vt:lpstr>Outline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Summary </vt:lpstr>
      <vt:lpstr>THANK YOU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Jakub Šejna</dc:creator>
  <cp:lastModifiedBy>Sejna, Jakub</cp:lastModifiedBy>
  <cp:revision>98</cp:revision>
  <dcterms:created xsi:type="dcterms:W3CDTF">2020-10-10T08:22:13Z</dcterms:created>
  <dcterms:modified xsi:type="dcterms:W3CDTF">2022-12-02T09:08:53Z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0x0101005BF5A78AA4D8924CBEDB01EC01A3D44D</vt:lpwstr>
  </property>
</Properties>
</file>